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4" r:id="rId2"/>
    <p:sldId id="276" r:id="rId3"/>
    <p:sldId id="269" r:id="rId4"/>
    <p:sldId id="275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9459" autoAdjust="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80023" cy="18002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7313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28662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2564661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494523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3377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054922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811963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42227301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3452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469253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949373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6" name="Group 952"/>
          <p:cNvGrpSpPr>
            <a:grpSpLocks/>
          </p:cNvGrpSpPr>
          <p:nvPr/>
        </p:nvGrpSpPr>
        <p:grpSpPr bwMode="auto">
          <a:xfrm>
            <a:off x="580572" y="196736"/>
            <a:ext cx="8744857" cy="6464527"/>
            <a:chOff x="176" y="186"/>
            <a:chExt cx="7712" cy="5701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231539B-CB7D-44DC-B942-AC0132A37B48}"/>
              </a:ext>
            </a:extLst>
          </p:cNvPr>
          <p:cNvSpPr txBox="1"/>
          <p:nvPr/>
        </p:nvSpPr>
        <p:spPr>
          <a:xfrm>
            <a:off x="163237" y="1263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EA510F3-D585-43F2-AAC0-25655EA612AC}"/>
              </a:ext>
            </a:extLst>
          </p:cNvPr>
          <p:cNvSpPr txBox="1"/>
          <p:nvPr/>
        </p:nvSpPr>
        <p:spPr>
          <a:xfrm>
            <a:off x="127959" y="548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1B77F2E5-85D3-4723-AE06-0A589950363D}"/>
              </a:ext>
            </a:extLst>
          </p:cNvPr>
          <p:cNvCxnSpPr/>
          <p:nvPr/>
        </p:nvCxnSpPr>
        <p:spPr>
          <a:xfrm>
            <a:off x="154848" y="520887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1977697-296F-426B-90FA-AB3DCBB403E7}"/>
              </a:ext>
            </a:extLst>
          </p:cNvPr>
          <p:cNvGrpSpPr/>
          <p:nvPr/>
        </p:nvGrpSpPr>
        <p:grpSpPr>
          <a:xfrm>
            <a:off x="1522186" y="2900022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DF2A640E-0DAE-4B94-9A3D-5EAAE6BA97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9639AF9B-4FDA-428F-A180-49FCEF32C8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30895548-E990-4CB6-A433-1DC4B2FDDC57}"/>
              </a:ext>
            </a:extLst>
          </p:cNvPr>
          <p:cNvGrpSpPr/>
          <p:nvPr/>
        </p:nvGrpSpPr>
        <p:grpSpPr>
          <a:xfrm>
            <a:off x="4844226" y="4015758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D6D903C-13A1-4834-9EF7-858E83E1E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3E8595FB-5259-4FCD-A4A9-FF989F59CC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BB4CE555-A1FF-443B-87B4-FD81D9AA857A}"/>
              </a:ext>
            </a:extLst>
          </p:cNvPr>
          <p:cNvGrpSpPr/>
          <p:nvPr/>
        </p:nvGrpSpPr>
        <p:grpSpPr>
          <a:xfrm>
            <a:off x="4861004" y="5433498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81FB6F98-CFD2-419B-8E1E-B2E98DE1B9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1BE27F44-20D8-4858-9961-3237732399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C128C56-5084-489E-8139-F7FAA015B580}"/>
              </a:ext>
            </a:extLst>
          </p:cNvPr>
          <p:cNvGrpSpPr/>
          <p:nvPr/>
        </p:nvGrpSpPr>
        <p:grpSpPr>
          <a:xfrm>
            <a:off x="2059081" y="1868177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54D7274-66C6-453D-941B-D8F09CCA06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A7558AC1-B23C-487A-8CE7-7618507FA9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F960B4B-0C4A-4A26-8AE4-689892AF6878}"/>
              </a:ext>
            </a:extLst>
          </p:cNvPr>
          <p:cNvGrpSpPr/>
          <p:nvPr/>
        </p:nvGrpSpPr>
        <p:grpSpPr>
          <a:xfrm>
            <a:off x="3199984" y="2623185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33F6FDCE-716E-4349-A40E-5A59A0CDA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91BA16B-2745-4E3E-A676-641367F51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16B037F-5075-4324-82C8-A394875F314F}"/>
              </a:ext>
            </a:extLst>
          </p:cNvPr>
          <p:cNvGrpSpPr/>
          <p:nvPr/>
        </p:nvGrpSpPr>
        <p:grpSpPr>
          <a:xfrm>
            <a:off x="3996938" y="2405071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7B03203-3D74-488C-83AC-0247935662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BB84D5DC-6A01-4159-8AE1-C6ADF164A2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65D6796F-6301-4253-B9D7-2473A9461C2A}"/>
              </a:ext>
            </a:extLst>
          </p:cNvPr>
          <p:cNvGrpSpPr/>
          <p:nvPr/>
        </p:nvGrpSpPr>
        <p:grpSpPr>
          <a:xfrm>
            <a:off x="6538802" y="4552654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5427667-C8D0-4694-981F-1F49A38DBD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3D175896-14F2-4FEF-8661-7EE0B987AD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510572B0-1FD9-4B62-BD7E-D146F4CCE4FC}"/>
              </a:ext>
            </a:extLst>
          </p:cNvPr>
          <p:cNvGrpSpPr/>
          <p:nvPr/>
        </p:nvGrpSpPr>
        <p:grpSpPr>
          <a:xfrm>
            <a:off x="5876072" y="5097938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B970BC0B-7197-46FE-A06B-7DFACAEE30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871FFA62-74BC-4E5A-8342-174EFAAA43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5FE3E0C-B911-4311-B957-2305F215CCE3}"/>
              </a:ext>
            </a:extLst>
          </p:cNvPr>
          <p:cNvGrpSpPr/>
          <p:nvPr/>
        </p:nvGrpSpPr>
        <p:grpSpPr>
          <a:xfrm>
            <a:off x="5590846" y="3243971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E815875-F72D-47EB-998C-92E0A87840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05E8EE1-3E11-46B9-A658-FB218E4521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01F03C1-7BEA-43E1-8968-E9CB2C1FD057}"/>
              </a:ext>
            </a:extLst>
          </p:cNvPr>
          <p:cNvGrpSpPr/>
          <p:nvPr/>
        </p:nvGrpSpPr>
        <p:grpSpPr>
          <a:xfrm>
            <a:off x="6371022" y="2975523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29AFBF9-DA33-4A8C-A875-1C2CEB61B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DDC151EE-BC73-4B1F-ABF3-121FAFCE00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4732E0B-7228-4A11-B2AB-48EB57EB3F09}"/>
              </a:ext>
            </a:extLst>
          </p:cNvPr>
          <p:cNvGrpSpPr/>
          <p:nvPr/>
        </p:nvGrpSpPr>
        <p:grpSpPr>
          <a:xfrm>
            <a:off x="7344145" y="3445307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7E0AAF5D-CA98-487B-8800-3A7866FB2A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ED061460-69DD-437F-A089-A89EA5624C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78D8E2D-2115-445F-8874-C594D04AAB39}"/>
              </a:ext>
            </a:extLst>
          </p:cNvPr>
          <p:cNvGrpSpPr/>
          <p:nvPr/>
        </p:nvGrpSpPr>
        <p:grpSpPr>
          <a:xfrm>
            <a:off x="5347566" y="2530907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2D3F6800-A6C4-4B53-9EC8-EE55A3AEB5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5C19A91-52A9-4D27-8272-A05BA99F4D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817F32C2-2435-41CA-A2F3-DE12E0E490A0}"/>
              </a:ext>
            </a:extLst>
          </p:cNvPr>
          <p:cNvGrpSpPr/>
          <p:nvPr/>
        </p:nvGrpSpPr>
        <p:grpSpPr>
          <a:xfrm>
            <a:off x="4939229" y="1900691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0063FCE-2A2C-4F66-B2C4-5F7432E464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C2729109-AAA1-411E-9F8F-1E82A7A0AF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FC192CF-4422-4E3E-8402-72CD51117662}"/>
              </a:ext>
            </a:extLst>
          </p:cNvPr>
          <p:cNvGrpSpPr/>
          <p:nvPr/>
        </p:nvGrpSpPr>
        <p:grpSpPr>
          <a:xfrm>
            <a:off x="4981174" y="1137292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5474B61-9908-42A9-B4FF-9AE35DF42E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D1C4328F-A843-4618-BF03-B8ECE99CED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BD2804A-245D-4062-ADF4-E0A18B2F9A09}"/>
              </a:ext>
            </a:extLst>
          </p:cNvPr>
          <p:cNvGrpSpPr/>
          <p:nvPr/>
        </p:nvGrpSpPr>
        <p:grpSpPr>
          <a:xfrm>
            <a:off x="6986143" y="457784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3F425126-9301-47C4-89D9-FBC050D465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66998973-D2F1-4F34-9582-4DEFAEDAC1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BEF28027-BEF5-4188-8118-5F622A6CC0C1}"/>
              </a:ext>
            </a:extLst>
          </p:cNvPr>
          <p:cNvGrpSpPr/>
          <p:nvPr/>
        </p:nvGrpSpPr>
        <p:grpSpPr>
          <a:xfrm>
            <a:off x="6147244" y="2454364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6B766908-32B3-4965-8642-6F98348CE9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EF4CE0F0-DB19-4414-BB38-945129AFF5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2305272-F5EB-4D45-82E9-C7AE603FD2BA}"/>
              </a:ext>
            </a:extLst>
          </p:cNvPr>
          <p:cNvGrpSpPr/>
          <p:nvPr/>
        </p:nvGrpSpPr>
        <p:grpSpPr>
          <a:xfrm>
            <a:off x="7271368" y="2454364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016D17B-3F9F-4573-A1AA-2046BA71A6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BB5ACE9-CB87-4621-BEBE-6B69FD476D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CC05D51-C765-4553-A92C-A77C2C115924}"/>
              </a:ext>
            </a:extLst>
          </p:cNvPr>
          <p:cNvGrpSpPr/>
          <p:nvPr/>
        </p:nvGrpSpPr>
        <p:grpSpPr>
          <a:xfrm>
            <a:off x="6768029" y="1791634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94AB0C5-4CB4-43C4-894E-0C64EBE4B3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9D20C30-A336-4327-85D2-BD1D059245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536D1F4-C4E6-447B-B115-BC6E7978FBE6}"/>
              </a:ext>
            </a:extLst>
          </p:cNvPr>
          <p:cNvGrpSpPr/>
          <p:nvPr/>
        </p:nvGrpSpPr>
        <p:grpSpPr>
          <a:xfrm>
            <a:off x="5794906" y="1716133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34CD16D-0E59-4BE9-9D72-91882CA1B6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97C815CD-CE57-4D9F-86C7-91102AB309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8C868E2-A866-4A6C-A86E-BA0ABAA1600B}"/>
              </a:ext>
            </a:extLst>
          </p:cNvPr>
          <p:cNvGrpSpPr/>
          <p:nvPr/>
        </p:nvGrpSpPr>
        <p:grpSpPr>
          <a:xfrm>
            <a:off x="5794906" y="1229571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EC393E09-B6F0-4A48-9505-A02ACE299A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37DEADC-BD9A-4288-8CF0-D0B58D713F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26F383C5-2609-4A3E-86DC-15127B3B10BE}"/>
              </a:ext>
            </a:extLst>
          </p:cNvPr>
          <p:cNvGrpSpPr/>
          <p:nvPr/>
        </p:nvGrpSpPr>
        <p:grpSpPr>
          <a:xfrm>
            <a:off x="5920741" y="633953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0DA7EA06-D2B7-45CB-8AAE-F986F91BBC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50AFE9B4-39D7-4C66-9CD4-9958EAFE07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F05C034-5F6A-43BE-8BFF-D5EF0E315F2E}"/>
              </a:ext>
            </a:extLst>
          </p:cNvPr>
          <p:cNvGrpSpPr/>
          <p:nvPr/>
        </p:nvGrpSpPr>
        <p:grpSpPr>
          <a:xfrm>
            <a:off x="6549915" y="1095348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6896CAF-17B4-4D22-BE93-6B4820A1D2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A23284CB-33B2-4B56-A850-3CA377DCF9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96D09138-6056-4F6B-A24B-4D5707EB1F36}"/>
              </a:ext>
            </a:extLst>
          </p:cNvPr>
          <p:cNvGrpSpPr/>
          <p:nvPr/>
        </p:nvGrpSpPr>
        <p:grpSpPr>
          <a:xfrm>
            <a:off x="7330091" y="1296683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B4EF779-5AD4-4194-9199-593BC3D890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D3D0D141-C801-443D-9BC4-82B2797952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7397C48A-311A-4798-A01E-7697CC34FFB5}"/>
              </a:ext>
            </a:extLst>
          </p:cNvPr>
          <p:cNvGrpSpPr/>
          <p:nvPr/>
        </p:nvGrpSpPr>
        <p:grpSpPr>
          <a:xfrm>
            <a:off x="7766319" y="826900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ACE7CCD-771B-49E1-8CC7-07C0031F88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6190906E-12DC-4B2F-AF29-65311F0734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30289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6" name="Group 952"/>
          <p:cNvGrpSpPr>
            <a:grpSpLocks/>
          </p:cNvGrpSpPr>
          <p:nvPr/>
        </p:nvGrpSpPr>
        <p:grpSpPr bwMode="auto">
          <a:xfrm>
            <a:off x="580572" y="196736"/>
            <a:ext cx="8744857" cy="6464527"/>
            <a:chOff x="176" y="186"/>
            <a:chExt cx="7712" cy="5701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176" y="1550"/>
              <a:ext cx="2893" cy="2324"/>
            </a:xfrm>
            <a:custGeom>
              <a:avLst/>
              <a:gdLst>
                <a:gd name="T0" fmla="*/ 2297 w 2892"/>
                <a:gd name="T1" fmla="*/ 2069 h 2324"/>
                <a:gd name="T2" fmla="*/ 2183 w 2892"/>
                <a:gd name="T3" fmla="*/ 1928 h 2324"/>
                <a:gd name="T4" fmla="*/ 1957 w 2892"/>
                <a:gd name="T5" fmla="*/ 2013 h 2324"/>
                <a:gd name="T6" fmla="*/ 1928 w 2892"/>
                <a:gd name="T7" fmla="*/ 2239 h 2324"/>
                <a:gd name="T8" fmla="*/ 1701 w 2892"/>
                <a:gd name="T9" fmla="*/ 2324 h 2324"/>
                <a:gd name="T10" fmla="*/ 1588 w 2892"/>
                <a:gd name="T11" fmla="*/ 2183 h 2324"/>
                <a:gd name="T12" fmla="*/ 1446 w 2892"/>
                <a:gd name="T13" fmla="*/ 2211 h 2324"/>
                <a:gd name="T14" fmla="*/ 1276 w 2892"/>
                <a:gd name="T15" fmla="*/ 1956 h 2324"/>
                <a:gd name="T16" fmla="*/ 1163 w 2892"/>
                <a:gd name="T17" fmla="*/ 1871 h 2324"/>
                <a:gd name="T18" fmla="*/ 879 w 2892"/>
                <a:gd name="T19" fmla="*/ 1956 h 2324"/>
                <a:gd name="T20" fmla="*/ 681 w 2892"/>
                <a:gd name="T21" fmla="*/ 1928 h 2324"/>
                <a:gd name="T22" fmla="*/ 539 w 2892"/>
                <a:gd name="T23" fmla="*/ 1899 h 2324"/>
                <a:gd name="T24" fmla="*/ 312 w 2892"/>
                <a:gd name="T25" fmla="*/ 1843 h 2324"/>
                <a:gd name="T26" fmla="*/ 142 w 2892"/>
                <a:gd name="T27" fmla="*/ 1786 h 2324"/>
                <a:gd name="T28" fmla="*/ 29 w 2892"/>
                <a:gd name="T29" fmla="*/ 1701 h 2324"/>
                <a:gd name="T30" fmla="*/ 0 w 2892"/>
                <a:gd name="T31" fmla="*/ 1559 h 2324"/>
                <a:gd name="T32" fmla="*/ 114 w 2892"/>
                <a:gd name="T33" fmla="*/ 1361 h 2324"/>
                <a:gd name="T34" fmla="*/ 199 w 2892"/>
                <a:gd name="T35" fmla="*/ 1247 h 2324"/>
                <a:gd name="T36" fmla="*/ 114 w 2892"/>
                <a:gd name="T37" fmla="*/ 1191 h 2324"/>
                <a:gd name="T38" fmla="*/ 199 w 2892"/>
                <a:gd name="T39" fmla="*/ 992 h 2324"/>
                <a:gd name="T40" fmla="*/ 171 w 2892"/>
                <a:gd name="T41" fmla="*/ 907 h 2324"/>
                <a:gd name="T42" fmla="*/ 199 w 2892"/>
                <a:gd name="T43" fmla="*/ 822 h 2324"/>
                <a:gd name="T44" fmla="*/ 199 w 2892"/>
                <a:gd name="T45" fmla="*/ 624 h 2324"/>
                <a:gd name="T46" fmla="*/ 312 w 2892"/>
                <a:gd name="T47" fmla="*/ 482 h 2324"/>
                <a:gd name="T48" fmla="*/ 454 w 2892"/>
                <a:gd name="T49" fmla="*/ 453 h 2324"/>
                <a:gd name="T50" fmla="*/ 539 w 2892"/>
                <a:gd name="T51" fmla="*/ 227 h 2324"/>
                <a:gd name="T52" fmla="*/ 709 w 2892"/>
                <a:gd name="T53" fmla="*/ 57 h 2324"/>
                <a:gd name="T54" fmla="*/ 908 w 2892"/>
                <a:gd name="T55" fmla="*/ 0 h 2324"/>
                <a:gd name="T56" fmla="*/ 1078 w 2892"/>
                <a:gd name="T57" fmla="*/ 57 h 2324"/>
                <a:gd name="T58" fmla="*/ 1333 w 2892"/>
                <a:gd name="T59" fmla="*/ 255 h 2324"/>
                <a:gd name="T60" fmla="*/ 1503 w 2892"/>
                <a:gd name="T61" fmla="*/ 340 h 2324"/>
                <a:gd name="T62" fmla="*/ 1588 w 2892"/>
                <a:gd name="T63" fmla="*/ 453 h 2324"/>
                <a:gd name="T64" fmla="*/ 1758 w 2892"/>
                <a:gd name="T65" fmla="*/ 850 h 2324"/>
                <a:gd name="T66" fmla="*/ 2042 w 2892"/>
                <a:gd name="T67" fmla="*/ 935 h 2324"/>
                <a:gd name="T68" fmla="*/ 2127 w 2892"/>
                <a:gd name="T69" fmla="*/ 1077 h 2324"/>
                <a:gd name="T70" fmla="*/ 2155 w 2892"/>
                <a:gd name="T71" fmla="*/ 1247 h 2324"/>
                <a:gd name="T72" fmla="*/ 2268 w 2892"/>
                <a:gd name="T73" fmla="*/ 1361 h 2324"/>
                <a:gd name="T74" fmla="*/ 2524 w 2892"/>
                <a:gd name="T75" fmla="*/ 1417 h 2324"/>
                <a:gd name="T76" fmla="*/ 2552 w 2892"/>
                <a:gd name="T77" fmla="*/ 1559 h 2324"/>
                <a:gd name="T78" fmla="*/ 2779 w 2892"/>
                <a:gd name="T79" fmla="*/ 1672 h 2324"/>
                <a:gd name="T80" fmla="*/ 2892 w 2892"/>
                <a:gd name="T81" fmla="*/ 1786 h 2324"/>
                <a:gd name="T82" fmla="*/ 2779 w 2892"/>
                <a:gd name="T83" fmla="*/ 1843 h 2324"/>
                <a:gd name="T84" fmla="*/ 2524 w 2892"/>
                <a:gd name="T85" fmla="*/ 1928 h 2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892" h="2324">
                  <a:moveTo>
                    <a:pt x="2495" y="2013"/>
                  </a:moveTo>
                  <a:lnTo>
                    <a:pt x="2297" y="2069"/>
                  </a:lnTo>
                  <a:lnTo>
                    <a:pt x="2212" y="2013"/>
                  </a:lnTo>
                  <a:lnTo>
                    <a:pt x="2183" y="1928"/>
                  </a:lnTo>
                  <a:lnTo>
                    <a:pt x="2098" y="1928"/>
                  </a:lnTo>
                  <a:lnTo>
                    <a:pt x="1957" y="2013"/>
                  </a:lnTo>
                  <a:lnTo>
                    <a:pt x="1985" y="2183"/>
                  </a:lnTo>
                  <a:lnTo>
                    <a:pt x="1928" y="2239"/>
                  </a:lnTo>
                  <a:lnTo>
                    <a:pt x="1758" y="2239"/>
                  </a:lnTo>
                  <a:lnTo>
                    <a:pt x="1701" y="2324"/>
                  </a:lnTo>
                  <a:lnTo>
                    <a:pt x="1645" y="2296"/>
                  </a:lnTo>
                  <a:lnTo>
                    <a:pt x="1588" y="2183"/>
                  </a:lnTo>
                  <a:lnTo>
                    <a:pt x="1560" y="2211"/>
                  </a:lnTo>
                  <a:lnTo>
                    <a:pt x="1446" y="2211"/>
                  </a:lnTo>
                  <a:lnTo>
                    <a:pt x="1333" y="1984"/>
                  </a:lnTo>
                  <a:lnTo>
                    <a:pt x="1276" y="1956"/>
                  </a:lnTo>
                  <a:lnTo>
                    <a:pt x="1219" y="1843"/>
                  </a:lnTo>
                  <a:lnTo>
                    <a:pt x="1163" y="1871"/>
                  </a:lnTo>
                  <a:lnTo>
                    <a:pt x="1078" y="1956"/>
                  </a:lnTo>
                  <a:lnTo>
                    <a:pt x="879" y="1956"/>
                  </a:lnTo>
                  <a:lnTo>
                    <a:pt x="851" y="1871"/>
                  </a:lnTo>
                  <a:lnTo>
                    <a:pt x="681" y="1928"/>
                  </a:lnTo>
                  <a:lnTo>
                    <a:pt x="624" y="1956"/>
                  </a:lnTo>
                  <a:lnTo>
                    <a:pt x="539" y="1899"/>
                  </a:lnTo>
                  <a:lnTo>
                    <a:pt x="567" y="1843"/>
                  </a:lnTo>
                  <a:lnTo>
                    <a:pt x="312" y="1843"/>
                  </a:lnTo>
                  <a:lnTo>
                    <a:pt x="256" y="1757"/>
                  </a:lnTo>
                  <a:lnTo>
                    <a:pt x="142" y="1786"/>
                  </a:lnTo>
                  <a:lnTo>
                    <a:pt x="114" y="1729"/>
                  </a:lnTo>
                  <a:lnTo>
                    <a:pt x="29" y="1701"/>
                  </a:lnTo>
                  <a:lnTo>
                    <a:pt x="29" y="1616"/>
                  </a:lnTo>
                  <a:lnTo>
                    <a:pt x="0" y="1559"/>
                  </a:lnTo>
                  <a:lnTo>
                    <a:pt x="142" y="1502"/>
                  </a:lnTo>
                  <a:lnTo>
                    <a:pt x="114" y="1361"/>
                  </a:lnTo>
                  <a:lnTo>
                    <a:pt x="227" y="1304"/>
                  </a:lnTo>
                  <a:lnTo>
                    <a:pt x="199" y="1247"/>
                  </a:lnTo>
                  <a:lnTo>
                    <a:pt x="142" y="1247"/>
                  </a:lnTo>
                  <a:lnTo>
                    <a:pt x="114" y="1191"/>
                  </a:lnTo>
                  <a:lnTo>
                    <a:pt x="256" y="1049"/>
                  </a:lnTo>
                  <a:lnTo>
                    <a:pt x="199" y="992"/>
                  </a:lnTo>
                  <a:lnTo>
                    <a:pt x="256" y="907"/>
                  </a:lnTo>
                  <a:lnTo>
                    <a:pt x="171" y="907"/>
                  </a:lnTo>
                  <a:lnTo>
                    <a:pt x="142" y="879"/>
                  </a:lnTo>
                  <a:lnTo>
                    <a:pt x="199" y="822"/>
                  </a:lnTo>
                  <a:lnTo>
                    <a:pt x="114" y="737"/>
                  </a:lnTo>
                  <a:lnTo>
                    <a:pt x="199" y="624"/>
                  </a:lnTo>
                  <a:lnTo>
                    <a:pt x="142" y="567"/>
                  </a:lnTo>
                  <a:lnTo>
                    <a:pt x="312" y="482"/>
                  </a:lnTo>
                  <a:lnTo>
                    <a:pt x="369" y="510"/>
                  </a:lnTo>
                  <a:lnTo>
                    <a:pt x="454" y="453"/>
                  </a:lnTo>
                  <a:lnTo>
                    <a:pt x="426" y="340"/>
                  </a:lnTo>
                  <a:lnTo>
                    <a:pt x="539" y="227"/>
                  </a:lnTo>
                  <a:lnTo>
                    <a:pt x="681" y="142"/>
                  </a:lnTo>
                  <a:lnTo>
                    <a:pt x="709" y="57"/>
                  </a:lnTo>
                  <a:lnTo>
                    <a:pt x="851" y="0"/>
                  </a:lnTo>
                  <a:lnTo>
                    <a:pt x="908" y="0"/>
                  </a:lnTo>
                  <a:lnTo>
                    <a:pt x="964" y="85"/>
                  </a:lnTo>
                  <a:lnTo>
                    <a:pt x="1078" y="57"/>
                  </a:lnTo>
                  <a:lnTo>
                    <a:pt x="1219" y="170"/>
                  </a:lnTo>
                  <a:lnTo>
                    <a:pt x="1333" y="255"/>
                  </a:lnTo>
                  <a:lnTo>
                    <a:pt x="1305" y="340"/>
                  </a:lnTo>
                  <a:lnTo>
                    <a:pt x="1503" y="340"/>
                  </a:lnTo>
                  <a:lnTo>
                    <a:pt x="1588" y="397"/>
                  </a:lnTo>
                  <a:lnTo>
                    <a:pt x="1588" y="453"/>
                  </a:lnTo>
                  <a:lnTo>
                    <a:pt x="1701" y="680"/>
                  </a:lnTo>
                  <a:lnTo>
                    <a:pt x="1758" y="850"/>
                  </a:lnTo>
                  <a:lnTo>
                    <a:pt x="1957" y="822"/>
                  </a:lnTo>
                  <a:lnTo>
                    <a:pt x="2042" y="935"/>
                  </a:lnTo>
                  <a:lnTo>
                    <a:pt x="2127" y="935"/>
                  </a:lnTo>
                  <a:lnTo>
                    <a:pt x="2127" y="1077"/>
                  </a:lnTo>
                  <a:lnTo>
                    <a:pt x="2070" y="1105"/>
                  </a:lnTo>
                  <a:lnTo>
                    <a:pt x="2155" y="1247"/>
                  </a:lnTo>
                  <a:lnTo>
                    <a:pt x="2325" y="1276"/>
                  </a:lnTo>
                  <a:lnTo>
                    <a:pt x="2268" y="1361"/>
                  </a:lnTo>
                  <a:lnTo>
                    <a:pt x="2439" y="1446"/>
                  </a:lnTo>
                  <a:lnTo>
                    <a:pt x="2524" y="1417"/>
                  </a:lnTo>
                  <a:lnTo>
                    <a:pt x="2609" y="1446"/>
                  </a:lnTo>
                  <a:lnTo>
                    <a:pt x="2552" y="1559"/>
                  </a:lnTo>
                  <a:lnTo>
                    <a:pt x="2609" y="1672"/>
                  </a:lnTo>
                  <a:lnTo>
                    <a:pt x="2779" y="1672"/>
                  </a:lnTo>
                  <a:lnTo>
                    <a:pt x="2864" y="1644"/>
                  </a:lnTo>
                  <a:lnTo>
                    <a:pt x="2892" y="1786"/>
                  </a:lnTo>
                  <a:lnTo>
                    <a:pt x="2835" y="1871"/>
                  </a:lnTo>
                  <a:lnTo>
                    <a:pt x="2779" y="1843"/>
                  </a:lnTo>
                  <a:lnTo>
                    <a:pt x="2609" y="1956"/>
                  </a:lnTo>
                  <a:lnTo>
                    <a:pt x="2524" y="1928"/>
                  </a:lnTo>
                  <a:lnTo>
                    <a:pt x="2495" y="20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4" name="Freeform 920"/>
            <p:cNvSpPr>
              <a:spLocks/>
            </p:cNvSpPr>
            <p:nvPr/>
          </p:nvSpPr>
          <p:spPr bwMode="auto">
            <a:xfrm>
              <a:off x="5591" y="4980"/>
              <a:ext cx="227" cy="170"/>
            </a:xfrm>
            <a:custGeom>
              <a:avLst/>
              <a:gdLst>
                <a:gd name="T0" fmla="*/ 85 w 227"/>
                <a:gd name="T1" fmla="*/ 0 h 170"/>
                <a:gd name="T2" fmla="*/ 0 w 227"/>
                <a:gd name="T3" fmla="*/ 85 h 170"/>
                <a:gd name="T4" fmla="*/ 29 w 227"/>
                <a:gd name="T5" fmla="*/ 142 h 170"/>
                <a:gd name="T6" fmla="*/ 114 w 227"/>
                <a:gd name="T7" fmla="*/ 170 h 170"/>
                <a:gd name="T8" fmla="*/ 227 w 227"/>
                <a:gd name="T9" fmla="*/ 85 h 170"/>
                <a:gd name="T10" fmla="*/ 142 w 227"/>
                <a:gd name="T11" fmla="*/ 57 h 170"/>
                <a:gd name="T12" fmla="*/ 85 w 227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170">
                  <a:moveTo>
                    <a:pt x="85" y="0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14" y="170"/>
                  </a:lnTo>
                  <a:lnTo>
                    <a:pt x="227" y="85"/>
                  </a:lnTo>
                  <a:lnTo>
                    <a:pt x="142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5" name="Freeform 921"/>
            <p:cNvSpPr>
              <a:spLocks/>
            </p:cNvSpPr>
            <p:nvPr/>
          </p:nvSpPr>
          <p:spPr bwMode="auto">
            <a:xfrm>
              <a:off x="2671" y="2854"/>
              <a:ext cx="3459" cy="1843"/>
            </a:xfrm>
            <a:custGeom>
              <a:avLst/>
              <a:gdLst>
                <a:gd name="T0" fmla="*/ 340 w 3459"/>
                <a:gd name="T1" fmla="*/ 567 h 1843"/>
                <a:gd name="T2" fmla="*/ 114 w 3459"/>
                <a:gd name="T3" fmla="*/ 652 h 1843"/>
                <a:gd name="T4" fmla="*/ 0 w 3459"/>
                <a:gd name="T5" fmla="*/ 709 h 1843"/>
                <a:gd name="T6" fmla="*/ 0 w 3459"/>
                <a:gd name="T7" fmla="*/ 822 h 1843"/>
                <a:gd name="T8" fmla="*/ 57 w 3459"/>
                <a:gd name="T9" fmla="*/ 992 h 1843"/>
                <a:gd name="T10" fmla="*/ 114 w 3459"/>
                <a:gd name="T11" fmla="*/ 1247 h 1843"/>
                <a:gd name="T12" fmla="*/ 227 w 3459"/>
                <a:gd name="T13" fmla="*/ 1474 h 1843"/>
                <a:gd name="T14" fmla="*/ 227 w 3459"/>
                <a:gd name="T15" fmla="*/ 1644 h 1843"/>
                <a:gd name="T16" fmla="*/ 142 w 3459"/>
                <a:gd name="T17" fmla="*/ 1758 h 1843"/>
                <a:gd name="T18" fmla="*/ 482 w 3459"/>
                <a:gd name="T19" fmla="*/ 1786 h 1843"/>
                <a:gd name="T20" fmla="*/ 737 w 3459"/>
                <a:gd name="T21" fmla="*/ 1843 h 1843"/>
                <a:gd name="T22" fmla="*/ 879 w 3459"/>
                <a:gd name="T23" fmla="*/ 1729 h 1843"/>
                <a:gd name="T24" fmla="*/ 1333 w 3459"/>
                <a:gd name="T25" fmla="*/ 1559 h 1843"/>
                <a:gd name="T26" fmla="*/ 1503 w 3459"/>
                <a:gd name="T27" fmla="*/ 1559 h 1843"/>
                <a:gd name="T28" fmla="*/ 1956 w 3459"/>
                <a:gd name="T29" fmla="*/ 1474 h 1843"/>
                <a:gd name="T30" fmla="*/ 2438 w 3459"/>
                <a:gd name="T31" fmla="*/ 1474 h 1843"/>
                <a:gd name="T32" fmla="*/ 2523 w 3459"/>
                <a:gd name="T33" fmla="*/ 1389 h 1843"/>
                <a:gd name="T34" fmla="*/ 2778 w 3459"/>
                <a:gd name="T35" fmla="*/ 1191 h 1843"/>
                <a:gd name="T36" fmla="*/ 2977 w 3459"/>
                <a:gd name="T37" fmla="*/ 1106 h 1843"/>
                <a:gd name="T38" fmla="*/ 3034 w 3459"/>
                <a:gd name="T39" fmla="*/ 964 h 1843"/>
                <a:gd name="T40" fmla="*/ 3317 w 3459"/>
                <a:gd name="T41" fmla="*/ 907 h 1843"/>
                <a:gd name="T42" fmla="*/ 3175 w 3459"/>
                <a:gd name="T43" fmla="*/ 879 h 1843"/>
                <a:gd name="T44" fmla="*/ 3175 w 3459"/>
                <a:gd name="T45" fmla="*/ 709 h 1843"/>
                <a:gd name="T46" fmla="*/ 3289 w 3459"/>
                <a:gd name="T47" fmla="*/ 567 h 1843"/>
                <a:gd name="T48" fmla="*/ 3459 w 3459"/>
                <a:gd name="T49" fmla="*/ 397 h 1843"/>
                <a:gd name="T50" fmla="*/ 3345 w 3459"/>
                <a:gd name="T51" fmla="*/ 340 h 1843"/>
                <a:gd name="T52" fmla="*/ 3034 w 3459"/>
                <a:gd name="T53" fmla="*/ 340 h 1843"/>
                <a:gd name="T54" fmla="*/ 2665 w 3459"/>
                <a:gd name="T55" fmla="*/ 482 h 1843"/>
                <a:gd name="T56" fmla="*/ 2608 w 3459"/>
                <a:gd name="T57" fmla="*/ 482 h 1843"/>
                <a:gd name="T58" fmla="*/ 2353 w 3459"/>
                <a:gd name="T59" fmla="*/ 510 h 1843"/>
                <a:gd name="T60" fmla="*/ 2183 w 3459"/>
                <a:gd name="T61" fmla="*/ 539 h 1843"/>
                <a:gd name="T62" fmla="*/ 2098 w 3459"/>
                <a:gd name="T63" fmla="*/ 453 h 1843"/>
                <a:gd name="T64" fmla="*/ 1928 w 3459"/>
                <a:gd name="T65" fmla="*/ 312 h 1843"/>
                <a:gd name="T66" fmla="*/ 1786 w 3459"/>
                <a:gd name="T67" fmla="*/ 28 h 1843"/>
                <a:gd name="T68" fmla="*/ 1701 w 3459"/>
                <a:gd name="T69" fmla="*/ 0 h 1843"/>
                <a:gd name="T70" fmla="*/ 1333 w 3459"/>
                <a:gd name="T71" fmla="*/ 57 h 1843"/>
                <a:gd name="T72" fmla="*/ 1276 w 3459"/>
                <a:gd name="T73" fmla="*/ 227 h 1843"/>
                <a:gd name="T74" fmla="*/ 1163 w 3459"/>
                <a:gd name="T75" fmla="*/ 283 h 1843"/>
                <a:gd name="T76" fmla="*/ 992 w 3459"/>
                <a:gd name="T77" fmla="*/ 255 h 1843"/>
                <a:gd name="T78" fmla="*/ 737 w 3459"/>
                <a:gd name="T79" fmla="*/ 368 h 1843"/>
                <a:gd name="T80" fmla="*/ 454 w 3459"/>
                <a:gd name="T81" fmla="*/ 51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459" h="1843">
                  <a:moveTo>
                    <a:pt x="397" y="482"/>
                  </a:moveTo>
                  <a:lnTo>
                    <a:pt x="340" y="567"/>
                  </a:lnTo>
                  <a:lnTo>
                    <a:pt x="284" y="539"/>
                  </a:lnTo>
                  <a:lnTo>
                    <a:pt x="114" y="652"/>
                  </a:lnTo>
                  <a:lnTo>
                    <a:pt x="29" y="624"/>
                  </a:lnTo>
                  <a:lnTo>
                    <a:pt x="0" y="709"/>
                  </a:lnTo>
                  <a:lnTo>
                    <a:pt x="29" y="737"/>
                  </a:lnTo>
                  <a:lnTo>
                    <a:pt x="0" y="822"/>
                  </a:lnTo>
                  <a:lnTo>
                    <a:pt x="114" y="935"/>
                  </a:lnTo>
                  <a:lnTo>
                    <a:pt x="57" y="992"/>
                  </a:lnTo>
                  <a:lnTo>
                    <a:pt x="142" y="1077"/>
                  </a:lnTo>
                  <a:lnTo>
                    <a:pt x="114" y="1247"/>
                  </a:lnTo>
                  <a:lnTo>
                    <a:pt x="170" y="1446"/>
                  </a:lnTo>
                  <a:lnTo>
                    <a:pt x="227" y="1474"/>
                  </a:lnTo>
                  <a:lnTo>
                    <a:pt x="199" y="1559"/>
                  </a:lnTo>
                  <a:lnTo>
                    <a:pt x="227" y="1644"/>
                  </a:lnTo>
                  <a:lnTo>
                    <a:pt x="227" y="1701"/>
                  </a:lnTo>
                  <a:lnTo>
                    <a:pt x="142" y="1758"/>
                  </a:lnTo>
                  <a:lnTo>
                    <a:pt x="255" y="1814"/>
                  </a:lnTo>
                  <a:lnTo>
                    <a:pt x="482" y="1786"/>
                  </a:lnTo>
                  <a:lnTo>
                    <a:pt x="596" y="1758"/>
                  </a:lnTo>
                  <a:lnTo>
                    <a:pt x="737" y="1843"/>
                  </a:lnTo>
                  <a:lnTo>
                    <a:pt x="851" y="1843"/>
                  </a:lnTo>
                  <a:lnTo>
                    <a:pt x="879" y="1729"/>
                  </a:lnTo>
                  <a:lnTo>
                    <a:pt x="1191" y="1531"/>
                  </a:lnTo>
                  <a:lnTo>
                    <a:pt x="1333" y="1559"/>
                  </a:lnTo>
                  <a:lnTo>
                    <a:pt x="1446" y="1531"/>
                  </a:lnTo>
                  <a:lnTo>
                    <a:pt x="1503" y="1559"/>
                  </a:lnTo>
                  <a:lnTo>
                    <a:pt x="1644" y="1474"/>
                  </a:lnTo>
                  <a:lnTo>
                    <a:pt x="1956" y="1474"/>
                  </a:lnTo>
                  <a:lnTo>
                    <a:pt x="2382" y="1531"/>
                  </a:lnTo>
                  <a:lnTo>
                    <a:pt x="2438" y="1474"/>
                  </a:lnTo>
                  <a:lnTo>
                    <a:pt x="2438" y="1389"/>
                  </a:lnTo>
                  <a:lnTo>
                    <a:pt x="2523" y="1389"/>
                  </a:lnTo>
                  <a:lnTo>
                    <a:pt x="2580" y="1219"/>
                  </a:lnTo>
                  <a:lnTo>
                    <a:pt x="2778" y="1191"/>
                  </a:lnTo>
                  <a:lnTo>
                    <a:pt x="2750" y="1134"/>
                  </a:lnTo>
                  <a:lnTo>
                    <a:pt x="2977" y="1106"/>
                  </a:lnTo>
                  <a:lnTo>
                    <a:pt x="2977" y="1020"/>
                  </a:lnTo>
                  <a:lnTo>
                    <a:pt x="3034" y="964"/>
                  </a:lnTo>
                  <a:lnTo>
                    <a:pt x="3119" y="992"/>
                  </a:lnTo>
                  <a:lnTo>
                    <a:pt x="3317" y="907"/>
                  </a:lnTo>
                  <a:lnTo>
                    <a:pt x="3260" y="850"/>
                  </a:lnTo>
                  <a:lnTo>
                    <a:pt x="3175" y="879"/>
                  </a:lnTo>
                  <a:lnTo>
                    <a:pt x="3119" y="822"/>
                  </a:lnTo>
                  <a:lnTo>
                    <a:pt x="3175" y="709"/>
                  </a:lnTo>
                  <a:lnTo>
                    <a:pt x="3232" y="680"/>
                  </a:lnTo>
                  <a:lnTo>
                    <a:pt x="3289" y="567"/>
                  </a:lnTo>
                  <a:lnTo>
                    <a:pt x="3459" y="482"/>
                  </a:lnTo>
                  <a:lnTo>
                    <a:pt x="3459" y="397"/>
                  </a:lnTo>
                  <a:lnTo>
                    <a:pt x="3374" y="368"/>
                  </a:lnTo>
                  <a:lnTo>
                    <a:pt x="3345" y="340"/>
                  </a:lnTo>
                  <a:lnTo>
                    <a:pt x="3090" y="368"/>
                  </a:lnTo>
                  <a:lnTo>
                    <a:pt x="3034" y="340"/>
                  </a:lnTo>
                  <a:lnTo>
                    <a:pt x="2892" y="368"/>
                  </a:lnTo>
                  <a:lnTo>
                    <a:pt x="2665" y="482"/>
                  </a:lnTo>
                  <a:lnTo>
                    <a:pt x="2637" y="453"/>
                  </a:lnTo>
                  <a:lnTo>
                    <a:pt x="2608" y="482"/>
                  </a:lnTo>
                  <a:lnTo>
                    <a:pt x="2523" y="453"/>
                  </a:lnTo>
                  <a:lnTo>
                    <a:pt x="2353" y="510"/>
                  </a:lnTo>
                  <a:lnTo>
                    <a:pt x="2297" y="453"/>
                  </a:lnTo>
                  <a:lnTo>
                    <a:pt x="2183" y="539"/>
                  </a:lnTo>
                  <a:lnTo>
                    <a:pt x="2126" y="510"/>
                  </a:lnTo>
                  <a:lnTo>
                    <a:pt x="2098" y="453"/>
                  </a:lnTo>
                  <a:lnTo>
                    <a:pt x="1956" y="397"/>
                  </a:lnTo>
                  <a:lnTo>
                    <a:pt x="1928" y="312"/>
                  </a:lnTo>
                  <a:lnTo>
                    <a:pt x="1956" y="283"/>
                  </a:lnTo>
                  <a:lnTo>
                    <a:pt x="1786" y="28"/>
                  </a:lnTo>
                  <a:lnTo>
                    <a:pt x="1701" y="85"/>
                  </a:lnTo>
                  <a:lnTo>
                    <a:pt x="1701" y="0"/>
                  </a:lnTo>
                  <a:lnTo>
                    <a:pt x="1474" y="0"/>
                  </a:lnTo>
                  <a:lnTo>
                    <a:pt x="1333" y="57"/>
                  </a:lnTo>
                  <a:lnTo>
                    <a:pt x="1389" y="142"/>
                  </a:lnTo>
                  <a:lnTo>
                    <a:pt x="1276" y="227"/>
                  </a:lnTo>
                  <a:lnTo>
                    <a:pt x="1219" y="227"/>
                  </a:lnTo>
                  <a:lnTo>
                    <a:pt x="1163" y="283"/>
                  </a:lnTo>
                  <a:lnTo>
                    <a:pt x="1078" y="227"/>
                  </a:lnTo>
                  <a:lnTo>
                    <a:pt x="992" y="255"/>
                  </a:lnTo>
                  <a:lnTo>
                    <a:pt x="907" y="397"/>
                  </a:lnTo>
                  <a:lnTo>
                    <a:pt x="737" y="368"/>
                  </a:lnTo>
                  <a:lnTo>
                    <a:pt x="624" y="482"/>
                  </a:lnTo>
                  <a:lnTo>
                    <a:pt x="454" y="510"/>
                  </a:lnTo>
                  <a:lnTo>
                    <a:pt x="397" y="48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3437" y="4328"/>
              <a:ext cx="1616" cy="1446"/>
            </a:xfrm>
            <a:custGeom>
              <a:avLst/>
              <a:gdLst>
                <a:gd name="T0" fmla="*/ 1616 w 1616"/>
                <a:gd name="T1" fmla="*/ 57 h 1446"/>
                <a:gd name="T2" fmla="*/ 1190 w 1616"/>
                <a:gd name="T3" fmla="*/ 0 h 1446"/>
                <a:gd name="T4" fmla="*/ 878 w 1616"/>
                <a:gd name="T5" fmla="*/ 0 h 1446"/>
                <a:gd name="T6" fmla="*/ 737 w 1616"/>
                <a:gd name="T7" fmla="*/ 85 h 1446"/>
                <a:gd name="T8" fmla="*/ 680 w 1616"/>
                <a:gd name="T9" fmla="*/ 57 h 1446"/>
                <a:gd name="T10" fmla="*/ 567 w 1616"/>
                <a:gd name="T11" fmla="*/ 85 h 1446"/>
                <a:gd name="T12" fmla="*/ 425 w 1616"/>
                <a:gd name="T13" fmla="*/ 57 h 1446"/>
                <a:gd name="T14" fmla="*/ 113 w 1616"/>
                <a:gd name="T15" fmla="*/ 255 h 1446"/>
                <a:gd name="T16" fmla="*/ 85 w 1616"/>
                <a:gd name="T17" fmla="*/ 369 h 1446"/>
                <a:gd name="T18" fmla="*/ 141 w 1616"/>
                <a:gd name="T19" fmla="*/ 369 h 1446"/>
                <a:gd name="T20" fmla="*/ 170 w 1616"/>
                <a:gd name="T21" fmla="*/ 425 h 1446"/>
                <a:gd name="T22" fmla="*/ 113 w 1616"/>
                <a:gd name="T23" fmla="*/ 482 h 1446"/>
                <a:gd name="T24" fmla="*/ 170 w 1616"/>
                <a:gd name="T25" fmla="*/ 567 h 1446"/>
                <a:gd name="T26" fmla="*/ 141 w 1616"/>
                <a:gd name="T27" fmla="*/ 595 h 1446"/>
                <a:gd name="T28" fmla="*/ 226 w 1616"/>
                <a:gd name="T29" fmla="*/ 652 h 1446"/>
                <a:gd name="T30" fmla="*/ 0 w 1616"/>
                <a:gd name="T31" fmla="*/ 794 h 1446"/>
                <a:gd name="T32" fmla="*/ 56 w 1616"/>
                <a:gd name="T33" fmla="*/ 851 h 1446"/>
                <a:gd name="T34" fmla="*/ 0 w 1616"/>
                <a:gd name="T35" fmla="*/ 879 h 1446"/>
                <a:gd name="T36" fmla="*/ 56 w 1616"/>
                <a:gd name="T37" fmla="*/ 964 h 1446"/>
                <a:gd name="T38" fmla="*/ 198 w 1616"/>
                <a:gd name="T39" fmla="*/ 964 h 1446"/>
                <a:gd name="T40" fmla="*/ 141 w 1616"/>
                <a:gd name="T41" fmla="*/ 1049 h 1446"/>
                <a:gd name="T42" fmla="*/ 226 w 1616"/>
                <a:gd name="T43" fmla="*/ 1134 h 1446"/>
                <a:gd name="T44" fmla="*/ 255 w 1616"/>
                <a:gd name="T45" fmla="*/ 1247 h 1446"/>
                <a:gd name="T46" fmla="*/ 312 w 1616"/>
                <a:gd name="T47" fmla="*/ 1276 h 1446"/>
                <a:gd name="T48" fmla="*/ 312 w 1616"/>
                <a:gd name="T49" fmla="*/ 1361 h 1446"/>
                <a:gd name="T50" fmla="*/ 482 w 1616"/>
                <a:gd name="T51" fmla="*/ 1304 h 1446"/>
                <a:gd name="T52" fmla="*/ 567 w 1616"/>
                <a:gd name="T53" fmla="*/ 1418 h 1446"/>
                <a:gd name="T54" fmla="*/ 623 w 1616"/>
                <a:gd name="T55" fmla="*/ 1389 h 1446"/>
                <a:gd name="T56" fmla="*/ 708 w 1616"/>
                <a:gd name="T57" fmla="*/ 1446 h 1446"/>
                <a:gd name="T58" fmla="*/ 907 w 1616"/>
                <a:gd name="T59" fmla="*/ 1361 h 1446"/>
                <a:gd name="T60" fmla="*/ 964 w 1616"/>
                <a:gd name="T61" fmla="*/ 1418 h 1446"/>
                <a:gd name="T62" fmla="*/ 1020 w 1616"/>
                <a:gd name="T63" fmla="*/ 1418 h 1446"/>
                <a:gd name="T64" fmla="*/ 1049 w 1616"/>
                <a:gd name="T65" fmla="*/ 1446 h 1446"/>
                <a:gd name="T66" fmla="*/ 1105 w 1616"/>
                <a:gd name="T67" fmla="*/ 1446 h 1446"/>
                <a:gd name="T68" fmla="*/ 1162 w 1616"/>
                <a:gd name="T69" fmla="*/ 1389 h 1446"/>
                <a:gd name="T70" fmla="*/ 1105 w 1616"/>
                <a:gd name="T71" fmla="*/ 1333 h 1446"/>
                <a:gd name="T72" fmla="*/ 1049 w 1616"/>
                <a:gd name="T73" fmla="*/ 1276 h 1446"/>
                <a:gd name="T74" fmla="*/ 1077 w 1616"/>
                <a:gd name="T75" fmla="*/ 1219 h 1446"/>
                <a:gd name="T76" fmla="*/ 1162 w 1616"/>
                <a:gd name="T77" fmla="*/ 1191 h 1446"/>
                <a:gd name="T78" fmla="*/ 1247 w 1616"/>
                <a:gd name="T79" fmla="*/ 1247 h 1446"/>
                <a:gd name="T80" fmla="*/ 1445 w 1616"/>
                <a:gd name="T81" fmla="*/ 1191 h 1446"/>
                <a:gd name="T82" fmla="*/ 1275 w 1616"/>
                <a:gd name="T83" fmla="*/ 1134 h 1446"/>
                <a:gd name="T84" fmla="*/ 1417 w 1616"/>
                <a:gd name="T85" fmla="*/ 1134 h 1446"/>
                <a:gd name="T86" fmla="*/ 1417 w 1616"/>
                <a:gd name="T87" fmla="*/ 992 h 1446"/>
                <a:gd name="T88" fmla="*/ 1587 w 1616"/>
                <a:gd name="T89" fmla="*/ 907 h 1446"/>
                <a:gd name="T90" fmla="*/ 1587 w 1616"/>
                <a:gd name="T91" fmla="*/ 822 h 1446"/>
                <a:gd name="T92" fmla="*/ 1474 w 1616"/>
                <a:gd name="T93" fmla="*/ 851 h 1446"/>
                <a:gd name="T94" fmla="*/ 1417 w 1616"/>
                <a:gd name="T95" fmla="*/ 822 h 1446"/>
                <a:gd name="T96" fmla="*/ 1616 w 1616"/>
                <a:gd name="T97" fmla="*/ 680 h 1446"/>
                <a:gd name="T98" fmla="*/ 1502 w 1616"/>
                <a:gd name="T99" fmla="*/ 539 h 1446"/>
                <a:gd name="T100" fmla="*/ 1445 w 1616"/>
                <a:gd name="T101" fmla="*/ 510 h 1446"/>
                <a:gd name="T102" fmla="*/ 1445 w 1616"/>
                <a:gd name="T103" fmla="*/ 454 h 1446"/>
                <a:gd name="T104" fmla="*/ 1417 w 1616"/>
                <a:gd name="T105" fmla="*/ 397 h 1446"/>
                <a:gd name="T106" fmla="*/ 1417 w 1616"/>
                <a:gd name="T107" fmla="*/ 199 h 1446"/>
                <a:gd name="T108" fmla="*/ 1616 w 1616"/>
                <a:gd name="T109" fmla="*/ 142 h 1446"/>
                <a:gd name="T110" fmla="*/ 1616 w 1616"/>
                <a:gd name="T111" fmla="*/ 57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16" h="1446">
                  <a:moveTo>
                    <a:pt x="1616" y="57"/>
                  </a:moveTo>
                  <a:lnTo>
                    <a:pt x="1190" y="0"/>
                  </a:lnTo>
                  <a:lnTo>
                    <a:pt x="878" y="0"/>
                  </a:lnTo>
                  <a:lnTo>
                    <a:pt x="737" y="85"/>
                  </a:lnTo>
                  <a:lnTo>
                    <a:pt x="680" y="57"/>
                  </a:lnTo>
                  <a:lnTo>
                    <a:pt x="567" y="85"/>
                  </a:lnTo>
                  <a:lnTo>
                    <a:pt x="425" y="57"/>
                  </a:lnTo>
                  <a:lnTo>
                    <a:pt x="113" y="255"/>
                  </a:lnTo>
                  <a:lnTo>
                    <a:pt x="85" y="369"/>
                  </a:lnTo>
                  <a:lnTo>
                    <a:pt x="141" y="369"/>
                  </a:lnTo>
                  <a:lnTo>
                    <a:pt x="170" y="425"/>
                  </a:lnTo>
                  <a:lnTo>
                    <a:pt x="113" y="482"/>
                  </a:lnTo>
                  <a:lnTo>
                    <a:pt x="170" y="567"/>
                  </a:lnTo>
                  <a:lnTo>
                    <a:pt x="141" y="595"/>
                  </a:lnTo>
                  <a:lnTo>
                    <a:pt x="226" y="652"/>
                  </a:lnTo>
                  <a:lnTo>
                    <a:pt x="0" y="794"/>
                  </a:lnTo>
                  <a:lnTo>
                    <a:pt x="56" y="851"/>
                  </a:lnTo>
                  <a:lnTo>
                    <a:pt x="0" y="879"/>
                  </a:lnTo>
                  <a:lnTo>
                    <a:pt x="56" y="964"/>
                  </a:lnTo>
                  <a:lnTo>
                    <a:pt x="198" y="964"/>
                  </a:lnTo>
                  <a:lnTo>
                    <a:pt x="141" y="1049"/>
                  </a:lnTo>
                  <a:lnTo>
                    <a:pt x="226" y="1134"/>
                  </a:lnTo>
                  <a:lnTo>
                    <a:pt x="255" y="1247"/>
                  </a:lnTo>
                  <a:lnTo>
                    <a:pt x="312" y="1276"/>
                  </a:lnTo>
                  <a:lnTo>
                    <a:pt x="312" y="1361"/>
                  </a:lnTo>
                  <a:lnTo>
                    <a:pt x="482" y="1304"/>
                  </a:lnTo>
                  <a:lnTo>
                    <a:pt x="567" y="1418"/>
                  </a:lnTo>
                  <a:lnTo>
                    <a:pt x="623" y="1389"/>
                  </a:lnTo>
                  <a:lnTo>
                    <a:pt x="708" y="1446"/>
                  </a:lnTo>
                  <a:lnTo>
                    <a:pt x="907" y="1361"/>
                  </a:lnTo>
                  <a:lnTo>
                    <a:pt x="964" y="1418"/>
                  </a:lnTo>
                  <a:lnTo>
                    <a:pt x="1020" y="1418"/>
                  </a:lnTo>
                  <a:lnTo>
                    <a:pt x="1049" y="1446"/>
                  </a:lnTo>
                  <a:lnTo>
                    <a:pt x="1105" y="1446"/>
                  </a:lnTo>
                  <a:lnTo>
                    <a:pt x="1162" y="1389"/>
                  </a:lnTo>
                  <a:lnTo>
                    <a:pt x="1105" y="1333"/>
                  </a:lnTo>
                  <a:lnTo>
                    <a:pt x="1049" y="1276"/>
                  </a:lnTo>
                  <a:lnTo>
                    <a:pt x="1077" y="1219"/>
                  </a:lnTo>
                  <a:lnTo>
                    <a:pt x="1162" y="1191"/>
                  </a:lnTo>
                  <a:lnTo>
                    <a:pt x="1247" y="1247"/>
                  </a:lnTo>
                  <a:lnTo>
                    <a:pt x="1445" y="1191"/>
                  </a:lnTo>
                  <a:lnTo>
                    <a:pt x="1275" y="1134"/>
                  </a:lnTo>
                  <a:lnTo>
                    <a:pt x="1417" y="1134"/>
                  </a:lnTo>
                  <a:lnTo>
                    <a:pt x="1417" y="992"/>
                  </a:lnTo>
                  <a:lnTo>
                    <a:pt x="1587" y="907"/>
                  </a:lnTo>
                  <a:lnTo>
                    <a:pt x="1587" y="822"/>
                  </a:lnTo>
                  <a:lnTo>
                    <a:pt x="1474" y="851"/>
                  </a:lnTo>
                  <a:lnTo>
                    <a:pt x="1417" y="822"/>
                  </a:lnTo>
                  <a:lnTo>
                    <a:pt x="1616" y="680"/>
                  </a:lnTo>
                  <a:lnTo>
                    <a:pt x="1502" y="539"/>
                  </a:lnTo>
                  <a:lnTo>
                    <a:pt x="1445" y="510"/>
                  </a:lnTo>
                  <a:lnTo>
                    <a:pt x="1445" y="454"/>
                  </a:lnTo>
                  <a:lnTo>
                    <a:pt x="1417" y="397"/>
                  </a:lnTo>
                  <a:lnTo>
                    <a:pt x="1417" y="199"/>
                  </a:lnTo>
                  <a:lnTo>
                    <a:pt x="1616" y="142"/>
                  </a:lnTo>
                  <a:lnTo>
                    <a:pt x="1616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2416" y="784"/>
              <a:ext cx="1729" cy="2580"/>
            </a:xfrm>
            <a:custGeom>
              <a:avLst/>
              <a:gdLst>
                <a:gd name="T0" fmla="*/ 652 w 1729"/>
                <a:gd name="T1" fmla="*/ 2552 h 2580"/>
                <a:gd name="T2" fmla="*/ 879 w 1729"/>
                <a:gd name="T3" fmla="*/ 2552 h 2580"/>
                <a:gd name="T4" fmla="*/ 1162 w 1729"/>
                <a:gd name="T5" fmla="*/ 2467 h 2580"/>
                <a:gd name="T6" fmla="*/ 1333 w 1729"/>
                <a:gd name="T7" fmla="*/ 2297 h 2580"/>
                <a:gd name="T8" fmla="*/ 1474 w 1729"/>
                <a:gd name="T9" fmla="*/ 2297 h 2580"/>
                <a:gd name="T10" fmla="*/ 1644 w 1729"/>
                <a:gd name="T11" fmla="*/ 2212 h 2580"/>
                <a:gd name="T12" fmla="*/ 1531 w 1729"/>
                <a:gd name="T13" fmla="*/ 2127 h 2580"/>
                <a:gd name="T14" fmla="*/ 1503 w 1729"/>
                <a:gd name="T15" fmla="*/ 1985 h 2580"/>
                <a:gd name="T16" fmla="*/ 1531 w 1729"/>
                <a:gd name="T17" fmla="*/ 1815 h 2580"/>
                <a:gd name="T18" fmla="*/ 1673 w 1729"/>
                <a:gd name="T19" fmla="*/ 1673 h 2580"/>
                <a:gd name="T20" fmla="*/ 1701 w 1729"/>
                <a:gd name="T21" fmla="*/ 1560 h 2580"/>
                <a:gd name="T22" fmla="*/ 1361 w 1729"/>
                <a:gd name="T23" fmla="*/ 1531 h 2580"/>
                <a:gd name="T24" fmla="*/ 1333 w 1729"/>
                <a:gd name="T25" fmla="*/ 1418 h 2580"/>
                <a:gd name="T26" fmla="*/ 1276 w 1729"/>
                <a:gd name="T27" fmla="*/ 1304 h 2580"/>
                <a:gd name="T28" fmla="*/ 1333 w 1729"/>
                <a:gd name="T29" fmla="*/ 1163 h 2580"/>
                <a:gd name="T30" fmla="*/ 1247 w 1729"/>
                <a:gd name="T31" fmla="*/ 993 h 2580"/>
                <a:gd name="T32" fmla="*/ 1276 w 1729"/>
                <a:gd name="T33" fmla="*/ 908 h 2580"/>
                <a:gd name="T34" fmla="*/ 1247 w 1729"/>
                <a:gd name="T35" fmla="*/ 709 h 2580"/>
                <a:gd name="T36" fmla="*/ 1333 w 1729"/>
                <a:gd name="T37" fmla="*/ 511 h 2580"/>
                <a:gd name="T38" fmla="*/ 1418 w 1729"/>
                <a:gd name="T39" fmla="*/ 312 h 2580"/>
                <a:gd name="T40" fmla="*/ 1503 w 1729"/>
                <a:gd name="T41" fmla="*/ 170 h 2580"/>
                <a:gd name="T42" fmla="*/ 1418 w 1729"/>
                <a:gd name="T43" fmla="*/ 0 h 2580"/>
                <a:gd name="T44" fmla="*/ 1134 w 1729"/>
                <a:gd name="T45" fmla="*/ 29 h 2580"/>
                <a:gd name="T46" fmla="*/ 992 w 1729"/>
                <a:gd name="T47" fmla="*/ 170 h 2580"/>
                <a:gd name="T48" fmla="*/ 936 w 1729"/>
                <a:gd name="T49" fmla="*/ 341 h 2580"/>
                <a:gd name="T50" fmla="*/ 652 w 1729"/>
                <a:gd name="T51" fmla="*/ 482 h 2580"/>
                <a:gd name="T52" fmla="*/ 482 w 1729"/>
                <a:gd name="T53" fmla="*/ 511 h 2580"/>
                <a:gd name="T54" fmla="*/ 369 w 1729"/>
                <a:gd name="T55" fmla="*/ 454 h 2580"/>
                <a:gd name="T56" fmla="*/ 340 w 1729"/>
                <a:gd name="T57" fmla="*/ 596 h 2580"/>
                <a:gd name="T58" fmla="*/ 227 w 1729"/>
                <a:gd name="T59" fmla="*/ 709 h 2580"/>
                <a:gd name="T60" fmla="*/ 57 w 1729"/>
                <a:gd name="T61" fmla="*/ 766 h 2580"/>
                <a:gd name="T62" fmla="*/ 0 w 1729"/>
                <a:gd name="T63" fmla="*/ 908 h 2580"/>
                <a:gd name="T64" fmla="*/ 28 w 1729"/>
                <a:gd name="T65" fmla="*/ 1134 h 2580"/>
                <a:gd name="T66" fmla="*/ 227 w 1729"/>
                <a:gd name="T67" fmla="*/ 1049 h 2580"/>
                <a:gd name="T68" fmla="*/ 510 w 1729"/>
                <a:gd name="T69" fmla="*/ 1021 h 2580"/>
                <a:gd name="T70" fmla="*/ 624 w 1729"/>
                <a:gd name="T71" fmla="*/ 993 h 2580"/>
                <a:gd name="T72" fmla="*/ 680 w 1729"/>
                <a:gd name="T73" fmla="*/ 1106 h 2580"/>
                <a:gd name="T74" fmla="*/ 822 w 1729"/>
                <a:gd name="T75" fmla="*/ 1276 h 2580"/>
                <a:gd name="T76" fmla="*/ 794 w 1729"/>
                <a:gd name="T77" fmla="*/ 1531 h 2580"/>
                <a:gd name="T78" fmla="*/ 766 w 1729"/>
                <a:gd name="T79" fmla="*/ 1701 h 2580"/>
                <a:gd name="T80" fmla="*/ 737 w 1729"/>
                <a:gd name="T81" fmla="*/ 1843 h 2580"/>
                <a:gd name="T82" fmla="*/ 766 w 1729"/>
                <a:gd name="T83" fmla="*/ 2042 h 2580"/>
                <a:gd name="T84" fmla="*/ 851 w 1729"/>
                <a:gd name="T85" fmla="*/ 2212 h 2580"/>
                <a:gd name="T86" fmla="*/ 766 w 1729"/>
                <a:gd name="T87" fmla="*/ 2325 h 2580"/>
                <a:gd name="T88" fmla="*/ 680 w 1729"/>
                <a:gd name="T89" fmla="*/ 2353 h 25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729" h="2580">
                  <a:moveTo>
                    <a:pt x="624" y="2410"/>
                  </a:moveTo>
                  <a:lnTo>
                    <a:pt x="652" y="2552"/>
                  </a:lnTo>
                  <a:lnTo>
                    <a:pt x="709" y="2580"/>
                  </a:lnTo>
                  <a:lnTo>
                    <a:pt x="879" y="2552"/>
                  </a:lnTo>
                  <a:lnTo>
                    <a:pt x="992" y="2438"/>
                  </a:lnTo>
                  <a:lnTo>
                    <a:pt x="1162" y="2467"/>
                  </a:lnTo>
                  <a:lnTo>
                    <a:pt x="1247" y="2325"/>
                  </a:lnTo>
                  <a:lnTo>
                    <a:pt x="1333" y="2297"/>
                  </a:lnTo>
                  <a:lnTo>
                    <a:pt x="1418" y="2353"/>
                  </a:lnTo>
                  <a:lnTo>
                    <a:pt x="1474" y="2297"/>
                  </a:lnTo>
                  <a:lnTo>
                    <a:pt x="1531" y="2297"/>
                  </a:lnTo>
                  <a:lnTo>
                    <a:pt x="1644" y="2212"/>
                  </a:lnTo>
                  <a:lnTo>
                    <a:pt x="1588" y="2127"/>
                  </a:lnTo>
                  <a:lnTo>
                    <a:pt x="1531" y="2127"/>
                  </a:lnTo>
                  <a:lnTo>
                    <a:pt x="1474" y="2098"/>
                  </a:lnTo>
                  <a:lnTo>
                    <a:pt x="1503" y="1985"/>
                  </a:lnTo>
                  <a:lnTo>
                    <a:pt x="1559" y="1928"/>
                  </a:lnTo>
                  <a:lnTo>
                    <a:pt x="1531" y="1815"/>
                  </a:lnTo>
                  <a:lnTo>
                    <a:pt x="1644" y="1730"/>
                  </a:lnTo>
                  <a:lnTo>
                    <a:pt x="1673" y="1673"/>
                  </a:lnTo>
                  <a:lnTo>
                    <a:pt x="1729" y="1616"/>
                  </a:lnTo>
                  <a:lnTo>
                    <a:pt x="1701" y="1560"/>
                  </a:lnTo>
                  <a:lnTo>
                    <a:pt x="1503" y="1560"/>
                  </a:lnTo>
                  <a:lnTo>
                    <a:pt x="1361" y="1531"/>
                  </a:lnTo>
                  <a:lnTo>
                    <a:pt x="1333" y="1475"/>
                  </a:lnTo>
                  <a:lnTo>
                    <a:pt x="1333" y="1418"/>
                  </a:lnTo>
                  <a:lnTo>
                    <a:pt x="1276" y="1361"/>
                  </a:lnTo>
                  <a:lnTo>
                    <a:pt x="1276" y="1304"/>
                  </a:lnTo>
                  <a:lnTo>
                    <a:pt x="1219" y="1276"/>
                  </a:lnTo>
                  <a:lnTo>
                    <a:pt x="1333" y="1163"/>
                  </a:lnTo>
                  <a:lnTo>
                    <a:pt x="1333" y="1078"/>
                  </a:lnTo>
                  <a:lnTo>
                    <a:pt x="1247" y="993"/>
                  </a:lnTo>
                  <a:lnTo>
                    <a:pt x="1304" y="936"/>
                  </a:lnTo>
                  <a:lnTo>
                    <a:pt x="1276" y="908"/>
                  </a:lnTo>
                  <a:lnTo>
                    <a:pt x="1219" y="766"/>
                  </a:lnTo>
                  <a:lnTo>
                    <a:pt x="1247" y="709"/>
                  </a:lnTo>
                  <a:lnTo>
                    <a:pt x="1333" y="624"/>
                  </a:lnTo>
                  <a:lnTo>
                    <a:pt x="1333" y="511"/>
                  </a:lnTo>
                  <a:lnTo>
                    <a:pt x="1418" y="482"/>
                  </a:lnTo>
                  <a:lnTo>
                    <a:pt x="1418" y="312"/>
                  </a:lnTo>
                  <a:lnTo>
                    <a:pt x="1474" y="284"/>
                  </a:lnTo>
                  <a:lnTo>
                    <a:pt x="1503" y="170"/>
                  </a:lnTo>
                  <a:lnTo>
                    <a:pt x="1531" y="114"/>
                  </a:lnTo>
                  <a:lnTo>
                    <a:pt x="1418" y="0"/>
                  </a:lnTo>
                  <a:lnTo>
                    <a:pt x="1361" y="0"/>
                  </a:lnTo>
                  <a:lnTo>
                    <a:pt x="1134" y="29"/>
                  </a:lnTo>
                  <a:lnTo>
                    <a:pt x="1021" y="57"/>
                  </a:lnTo>
                  <a:lnTo>
                    <a:pt x="992" y="170"/>
                  </a:lnTo>
                  <a:lnTo>
                    <a:pt x="907" y="170"/>
                  </a:lnTo>
                  <a:lnTo>
                    <a:pt x="936" y="341"/>
                  </a:lnTo>
                  <a:lnTo>
                    <a:pt x="851" y="426"/>
                  </a:lnTo>
                  <a:lnTo>
                    <a:pt x="652" y="482"/>
                  </a:lnTo>
                  <a:lnTo>
                    <a:pt x="567" y="397"/>
                  </a:lnTo>
                  <a:lnTo>
                    <a:pt x="482" y="511"/>
                  </a:lnTo>
                  <a:lnTo>
                    <a:pt x="425" y="482"/>
                  </a:lnTo>
                  <a:lnTo>
                    <a:pt x="369" y="454"/>
                  </a:lnTo>
                  <a:lnTo>
                    <a:pt x="340" y="482"/>
                  </a:lnTo>
                  <a:lnTo>
                    <a:pt x="340" y="596"/>
                  </a:lnTo>
                  <a:lnTo>
                    <a:pt x="199" y="652"/>
                  </a:lnTo>
                  <a:lnTo>
                    <a:pt x="227" y="709"/>
                  </a:lnTo>
                  <a:lnTo>
                    <a:pt x="113" y="709"/>
                  </a:lnTo>
                  <a:lnTo>
                    <a:pt x="57" y="766"/>
                  </a:lnTo>
                  <a:lnTo>
                    <a:pt x="57" y="823"/>
                  </a:lnTo>
                  <a:lnTo>
                    <a:pt x="0" y="908"/>
                  </a:lnTo>
                  <a:lnTo>
                    <a:pt x="57" y="964"/>
                  </a:lnTo>
                  <a:lnTo>
                    <a:pt x="28" y="1134"/>
                  </a:lnTo>
                  <a:lnTo>
                    <a:pt x="142" y="1106"/>
                  </a:lnTo>
                  <a:lnTo>
                    <a:pt x="227" y="1049"/>
                  </a:lnTo>
                  <a:lnTo>
                    <a:pt x="397" y="1049"/>
                  </a:lnTo>
                  <a:lnTo>
                    <a:pt x="510" y="1021"/>
                  </a:lnTo>
                  <a:lnTo>
                    <a:pt x="567" y="936"/>
                  </a:lnTo>
                  <a:lnTo>
                    <a:pt x="624" y="993"/>
                  </a:lnTo>
                  <a:lnTo>
                    <a:pt x="680" y="993"/>
                  </a:lnTo>
                  <a:lnTo>
                    <a:pt x="680" y="1106"/>
                  </a:lnTo>
                  <a:lnTo>
                    <a:pt x="794" y="1163"/>
                  </a:lnTo>
                  <a:lnTo>
                    <a:pt x="822" y="1276"/>
                  </a:lnTo>
                  <a:lnTo>
                    <a:pt x="737" y="1475"/>
                  </a:lnTo>
                  <a:lnTo>
                    <a:pt x="794" y="1531"/>
                  </a:lnTo>
                  <a:lnTo>
                    <a:pt x="737" y="1588"/>
                  </a:lnTo>
                  <a:lnTo>
                    <a:pt x="766" y="1701"/>
                  </a:lnTo>
                  <a:lnTo>
                    <a:pt x="709" y="1730"/>
                  </a:lnTo>
                  <a:lnTo>
                    <a:pt x="737" y="1843"/>
                  </a:lnTo>
                  <a:lnTo>
                    <a:pt x="709" y="1957"/>
                  </a:lnTo>
                  <a:lnTo>
                    <a:pt x="766" y="2042"/>
                  </a:lnTo>
                  <a:lnTo>
                    <a:pt x="851" y="2042"/>
                  </a:lnTo>
                  <a:lnTo>
                    <a:pt x="851" y="2212"/>
                  </a:lnTo>
                  <a:lnTo>
                    <a:pt x="822" y="2325"/>
                  </a:lnTo>
                  <a:lnTo>
                    <a:pt x="766" y="2325"/>
                  </a:lnTo>
                  <a:lnTo>
                    <a:pt x="709" y="2382"/>
                  </a:lnTo>
                  <a:lnTo>
                    <a:pt x="680" y="2353"/>
                  </a:lnTo>
                  <a:lnTo>
                    <a:pt x="624" y="241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2246" y="1720"/>
              <a:ext cx="1021" cy="1502"/>
            </a:xfrm>
            <a:custGeom>
              <a:avLst/>
              <a:gdLst>
                <a:gd name="T0" fmla="*/ 57 w 1021"/>
                <a:gd name="T1" fmla="*/ 765 h 1502"/>
                <a:gd name="T2" fmla="*/ 57 w 1021"/>
                <a:gd name="T3" fmla="*/ 907 h 1502"/>
                <a:gd name="T4" fmla="*/ 0 w 1021"/>
                <a:gd name="T5" fmla="*/ 935 h 1502"/>
                <a:gd name="T6" fmla="*/ 85 w 1021"/>
                <a:gd name="T7" fmla="*/ 1077 h 1502"/>
                <a:gd name="T8" fmla="*/ 255 w 1021"/>
                <a:gd name="T9" fmla="*/ 1106 h 1502"/>
                <a:gd name="T10" fmla="*/ 198 w 1021"/>
                <a:gd name="T11" fmla="*/ 1191 h 1502"/>
                <a:gd name="T12" fmla="*/ 369 w 1021"/>
                <a:gd name="T13" fmla="*/ 1276 h 1502"/>
                <a:gd name="T14" fmla="*/ 454 w 1021"/>
                <a:gd name="T15" fmla="*/ 1247 h 1502"/>
                <a:gd name="T16" fmla="*/ 539 w 1021"/>
                <a:gd name="T17" fmla="*/ 1276 h 1502"/>
                <a:gd name="T18" fmla="*/ 482 w 1021"/>
                <a:gd name="T19" fmla="*/ 1389 h 1502"/>
                <a:gd name="T20" fmla="*/ 539 w 1021"/>
                <a:gd name="T21" fmla="*/ 1502 h 1502"/>
                <a:gd name="T22" fmla="*/ 709 w 1021"/>
                <a:gd name="T23" fmla="*/ 1502 h 1502"/>
                <a:gd name="T24" fmla="*/ 794 w 1021"/>
                <a:gd name="T25" fmla="*/ 1474 h 1502"/>
                <a:gd name="T26" fmla="*/ 850 w 1021"/>
                <a:gd name="T27" fmla="*/ 1417 h 1502"/>
                <a:gd name="T28" fmla="*/ 879 w 1021"/>
                <a:gd name="T29" fmla="*/ 1446 h 1502"/>
                <a:gd name="T30" fmla="*/ 936 w 1021"/>
                <a:gd name="T31" fmla="*/ 1389 h 1502"/>
                <a:gd name="T32" fmla="*/ 992 w 1021"/>
                <a:gd name="T33" fmla="*/ 1389 h 1502"/>
                <a:gd name="T34" fmla="*/ 1021 w 1021"/>
                <a:gd name="T35" fmla="*/ 1276 h 1502"/>
                <a:gd name="T36" fmla="*/ 1021 w 1021"/>
                <a:gd name="T37" fmla="*/ 1106 h 1502"/>
                <a:gd name="T38" fmla="*/ 936 w 1021"/>
                <a:gd name="T39" fmla="*/ 1106 h 1502"/>
                <a:gd name="T40" fmla="*/ 879 w 1021"/>
                <a:gd name="T41" fmla="*/ 1021 h 1502"/>
                <a:gd name="T42" fmla="*/ 907 w 1021"/>
                <a:gd name="T43" fmla="*/ 907 h 1502"/>
                <a:gd name="T44" fmla="*/ 879 w 1021"/>
                <a:gd name="T45" fmla="*/ 794 h 1502"/>
                <a:gd name="T46" fmla="*/ 936 w 1021"/>
                <a:gd name="T47" fmla="*/ 765 h 1502"/>
                <a:gd name="T48" fmla="*/ 907 w 1021"/>
                <a:gd name="T49" fmla="*/ 652 h 1502"/>
                <a:gd name="T50" fmla="*/ 964 w 1021"/>
                <a:gd name="T51" fmla="*/ 595 h 1502"/>
                <a:gd name="T52" fmla="*/ 907 w 1021"/>
                <a:gd name="T53" fmla="*/ 539 h 1502"/>
                <a:gd name="T54" fmla="*/ 992 w 1021"/>
                <a:gd name="T55" fmla="*/ 340 h 1502"/>
                <a:gd name="T56" fmla="*/ 964 w 1021"/>
                <a:gd name="T57" fmla="*/ 227 h 1502"/>
                <a:gd name="T58" fmla="*/ 850 w 1021"/>
                <a:gd name="T59" fmla="*/ 170 h 1502"/>
                <a:gd name="T60" fmla="*/ 850 w 1021"/>
                <a:gd name="T61" fmla="*/ 57 h 1502"/>
                <a:gd name="T62" fmla="*/ 794 w 1021"/>
                <a:gd name="T63" fmla="*/ 57 h 1502"/>
                <a:gd name="T64" fmla="*/ 737 w 1021"/>
                <a:gd name="T65" fmla="*/ 0 h 1502"/>
                <a:gd name="T66" fmla="*/ 680 w 1021"/>
                <a:gd name="T67" fmla="*/ 85 h 1502"/>
                <a:gd name="T68" fmla="*/ 539 w 1021"/>
                <a:gd name="T69" fmla="*/ 113 h 1502"/>
                <a:gd name="T70" fmla="*/ 397 w 1021"/>
                <a:gd name="T71" fmla="*/ 113 h 1502"/>
                <a:gd name="T72" fmla="*/ 312 w 1021"/>
                <a:gd name="T73" fmla="*/ 170 h 1502"/>
                <a:gd name="T74" fmla="*/ 198 w 1021"/>
                <a:gd name="T75" fmla="*/ 198 h 1502"/>
                <a:gd name="T76" fmla="*/ 227 w 1021"/>
                <a:gd name="T77" fmla="*/ 255 h 1502"/>
                <a:gd name="T78" fmla="*/ 198 w 1021"/>
                <a:gd name="T79" fmla="*/ 397 h 1502"/>
                <a:gd name="T80" fmla="*/ 198 w 1021"/>
                <a:gd name="T81" fmla="*/ 652 h 1502"/>
                <a:gd name="T82" fmla="*/ 85 w 1021"/>
                <a:gd name="T83" fmla="*/ 680 h 1502"/>
                <a:gd name="T84" fmla="*/ 57 w 1021"/>
                <a:gd name="T85" fmla="*/ 765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1502">
                  <a:moveTo>
                    <a:pt x="57" y="765"/>
                  </a:moveTo>
                  <a:lnTo>
                    <a:pt x="57" y="907"/>
                  </a:lnTo>
                  <a:lnTo>
                    <a:pt x="0" y="935"/>
                  </a:lnTo>
                  <a:lnTo>
                    <a:pt x="85" y="1077"/>
                  </a:lnTo>
                  <a:lnTo>
                    <a:pt x="255" y="1106"/>
                  </a:lnTo>
                  <a:lnTo>
                    <a:pt x="198" y="1191"/>
                  </a:lnTo>
                  <a:lnTo>
                    <a:pt x="369" y="1276"/>
                  </a:lnTo>
                  <a:lnTo>
                    <a:pt x="454" y="1247"/>
                  </a:lnTo>
                  <a:lnTo>
                    <a:pt x="539" y="1276"/>
                  </a:lnTo>
                  <a:lnTo>
                    <a:pt x="482" y="1389"/>
                  </a:lnTo>
                  <a:lnTo>
                    <a:pt x="539" y="1502"/>
                  </a:lnTo>
                  <a:lnTo>
                    <a:pt x="709" y="1502"/>
                  </a:lnTo>
                  <a:lnTo>
                    <a:pt x="794" y="1474"/>
                  </a:lnTo>
                  <a:lnTo>
                    <a:pt x="850" y="1417"/>
                  </a:lnTo>
                  <a:lnTo>
                    <a:pt x="879" y="1446"/>
                  </a:lnTo>
                  <a:lnTo>
                    <a:pt x="936" y="1389"/>
                  </a:lnTo>
                  <a:lnTo>
                    <a:pt x="992" y="1389"/>
                  </a:lnTo>
                  <a:lnTo>
                    <a:pt x="1021" y="1276"/>
                  </a:lnTo>
                  <a:lnTo>
                    <a:pt x="1021" y="1106"/>
                  </a:lnTo>
                  <a:lnTo>
                    <a:pt x="936" y="1106"/>
                  </a:lnTo>
                  <a:lnTo>
                    <a:pt x="879" y="1021"/>
                  </a:lnTo>
                  <a:lnTo>
                    <a:pt x="907" y="907"/>
                  </a:lnTo>
                  <a:lnTo>
                    <a:pt x="879" y="794"/>
                  </a:lnTo>
                  <a:lnTo>
                    <a:pt x="936" y="765"/>
                  </a:lnTo>
                  <a:lnTo>
                    <a:pt x="907" y="652"/>
                  </a:lnTo>
                  <a:lnTo>
                    <a:pt x="964" y="595"/>
                  </a:lnTo>
                  <a:lnTo>
                    <a:pt x="907" y="539"/>
                  </a:lnTo>
                  <a:lnTo>
                    <a:pt x="992" y="340"/>
                  </a:lnTo>
                  <a:lnTo>
                    <a:pt x="964" y="227"/>
                  </a:lnTo>
                  <a:lnTo>
                    <a:pt x="850" y="170"/>
                  </a:lnTo>
                  <a:lnTo>
                    <a:pt x="850" y="57"/>
                  </a:lnTo>
                  <a:lnTo>
                    <a:pt x="794" y="57"/>
                  </a:lnTo>
                  <a:lnTo>
                    <a:pt x="737" y="0"/>
                  </a:lnTo>
                  <a:lnTo>
                    <a:pt x="680" y="85"/>
                  </a:lnTo>
                  <a:lnTo>
                    <a:pt x="539" y="113"/>
                  </a:lnTo>
                  <a:lnTo>
                    <a:pt x="397" y="113"/>
                  </a:lnTo>
                  <a:lnTo>
                    <a:pt x="312" y="170"/>
                  </a:lnTo>
                  <a:lnTo>
                    <a:pt x="198" y="198"/>
                  </a:lnTo>
                  <a:lnTo>
                    <a:pt x="227" y="255"/>
                  </a:lnTo>
                  <a:lnTo>
                    <a:pt x="198" y="397"/>
                  </a:lnTo>
                  <a:lnTo>
                    <a:pt x="198" y="652"/>
                  </a:lnTo>
                  <a:lnTo>
                    <a:pt x="85" y="680"/>
                  </a:lnTo>
                  <a:lnTo>
                    <a:pt x="57" y="76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1764" y="1266"/>
              <a:ext cx="709" cy="652"/>
            </a:xfrm>
            <a:custGeom>
              <a:avLst/>
              <a:gdLst>
                <a:gd name="T0" fmla="*/ 170 w 709"/>
                <a:gd name="T1" fmla="*/ 0 h 652"/>
                <a:gd name="T2" fmla="*/ 113 w 709"/>
                <a:gd name="T3" fmla="*/ 85 h 652"/>
                <a:gd name="T4" fmla="*/ 28 w 709"/>
                <a:gd name="T5" fmla="*/ 114 h 652"/>
                <a:gd name="T6" fmla="*/ 0 w 709"/>
                <a:gd name="T7" fmla="*/ 170 h 652"/>
                <a:gd name="T8" fmla="*/ 170 w 709"/>
                <a:gd name="T9" fmla="*/ 397 h 652"/>
                <a:gd name="T10" fmla="*/ 170 w 709"/>
                <a:gd name="T11" fmla="*/ 511 h 652"/>
                <a:gd name="T12" fmla="*/ 369 w 709"/>
                <a:gd name="T13" fmla="*/ 567 h 652"/>
                <a:gd name="T14" fmla="*/ 482 w 709"/>
                <a:gd name="T15" fmla="*/ 652 h 652"/>
                <a:gd name="T16" fmla="*/ 539 w 709"/>
                <a:gd name="T17" fmla="*/ 596 h 652"/>
                <a:gd name="T18" fmla="*/ 680 w 709"/>
                <a:gd name="T19" fmla="*/ 652 h 652"/>
                <a:gd name="T20" fmla="*/ 709 w 709"/>
                <a:gd name="T21" fmla="*/ 482 h 652"/>
                <a:gd name="T22" fmla="*/ 652 w 709"/>
                <a:gd name="T23" fmla="*/ 426 h 652"/>
                <a:gd name="T24" fmla="*/ 709 w 709"/>
                <a:gd name="T25" fmla="*/ 341 h 652"/>
                <a:gd name="T26" fmla="*/ 482 w 709"/>
                <a:gd name="T27" fmla="*/ 341 h 652"/>
                <a:gd name="T28" fmla="*/ 482 w 709"/>
                <a:gd name="T29" fmla="*/ 255 h 652"/>
                <a:gd name="T30" fmla="*/ 425 w 709"/>
                <a:gd name="T31" fmla="*/ 255 h 652"/>
                <a:gd name="T32" fmla="*/ 397 w 709"/>
                <a:gd name="T33" fmla="*/ 199 h 652"/>
                <a:gd name="T34" fmla="*/ 284 w 709"/>
                <a:gd name="T35" fmla="*/ 170 h 652"/>
                <a:gd name="T36" fmla="*/ 312 w 709"/>
                <a:gd name="T37" fmla="*/ 114 h 652"/>
                <a:gd name="T38" fmla="*/ 255 w 709"/>
                <a:gd name="T39" fmla="*/ 57 h 652"/>
                <a:gd name="T40" fmla="*/ 284 w 709"/>
                <a:gd name="T41" fmla="*/ 0 h 652"/>
                <a:gd name="T42" fmla="*/ 170 w 709"/>
                <a:gd name="T4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09" h="652">
                  <a:moveTo>
                    <a:pt x="170" y="0"/>
                  </a:moveTo>
                  <a:lnTo>
                    <a:pt x="113" y="85"/>
                  </a:lnTo>
                  <a:lnTo>
                    <a:pt x="28" y="114"/>
                  </a:lnTo>
                  <a:lnTo>
                    <a:pt x="0" y="170"/>
                  </a:lnTo>
                  <a:lnTo>
                    <a:pt x="170" y="397"/>
                  </a:lnTo>
                  <a:lnTo>
                    <a:pt x="170" y="511"/>
                  </a:lnTo>
                  <a:lnTo>
                    <a:pt x="369" y="567"/>
                  </a:lnTo>
                  <a:lnTo>
                    <a:pt x="482" y="652"/>
                  </a:lnTo>
                  <a:lnTo>
                    <a:pt x="539" y="596"/>
                  </a:lnTo>
                  <a:lnTo>
                    <a:pt x="680" y="652"/>
                  </a:lnTo>
                  <a:lnTo>
                    <a:pt x="709" y="482"/>
                  </a:lnTo>
                  <a:lnTo>
                    <a:pt x="652" y="426"/>
                  </a:lnTo>
                  <a:lnTo>
                    <a:pt x="709" y="341"/>
                  </a:lnTo>
                  <a:lnTo>
                    <a:pt x="482" y="341"/>
                  </a:lnTo>
                  <a:lnTo>
                    <a:pt x="482" y="255"/>
                  </a:lnTo>
                  <a:lnTo>
                    <a:pt x="425" y="255"/>
                  </a:lnTo>
                  <a:lnTo>
                    <a:pt x="397" y="199"/>
                  </a:lnTo>
                  <a:lnTo>
                    <a:pt x="284" y="170"/>
                  </a:lnTo>
                  <a:lnTo>
                    <a:pt x="312" y="114"/>
                  </a:lnTo>
                  <a:lnTo>
                    <a:pt x="255" y="57"/>
                  </a:lnTo>
                  <a:lnTo>
                    <a:pt x="284" y="0"/>
                  </a:lnTo>
                  <a:lnTo>
                    <a:pt x="17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254" y="1323"/>
              <a:ext cx="1219" cy="1162"/>
            </a:xfrm>
            <a:custGeom>
              <a:avLst/>
              <a:gdLst>
                <a:gd name="T0" fmla="*/ 538 w 1219"/>
                <a:gd name="T1" fmla="*/ 57 h 1162"/>
                <a:gd name="T2" fmla="*/ 510 w 1219"/>
                <a:gd name="T3" fmla="*/ 113 h 1162"/>
                <a:gd name="T4" fmla="*/ 680 w 1219"/>
                <a:gd name="T5" fmla="*/ 340 h 1162"/>
                <a:gd name="T6" fmla="*/ 680 w 1219"/>
                <a:gd name="T7" fmla="*/ 454 h 1162"/>
                <a:gd name="T8" fmla="*/ 879 w 1219"/>
                <a:gd name="T9" fmla="*/ 510 h 1162"/>
                <a:gd name="T10" fmla="*/ 992 w 1219"/>
                <a:gd name="T11" fmla="*/ 595 h 1162"/>
                <a:gd name="T12" fmla="*/ 1049 w 1219"/>
                <a:gd name="T13" fmla="*/ 539 h 1162"/>
                <a:gd name="T14" fmla="*/ 1190 w 1219"/>
                <a:gd name="T15" fmla="*/ 595 h 1162"/>
                <a:gd name="T16" fmla="*/ 1219 w 1219"/>
                <a:gd name="T17" fmla="*/ 652 h 1162"/>
                <a:gd name="T18" fmla="*/ 1190 w 1219"/>
                <a:gd name="T19" fmla="*/ 822 h 1162"/>
                <a:gd name="T20" fmla="*/ 1190 w 1219"/>
                <a:gd name="T21" fmla="*/ 1021 h 1162"/>
                <a:gd name="T22" fmla="*/ 1190 w 1219"/>
                <a:gd name="T23" fmla="*/ 1049 h 1162"/>
                <a:gd name="T24" fmla="*/ 1077 w 1219"/>
                <a:gd name="T25" fmla="*/ 1077 h 1162"/>
                <a:gd name="T26" fmla="*/ 1049 w 1219"/>
                <a:gd name="T27" fmla="*/ 1162 h 1162"/>
                <a:gd name="T28" fmla="*/ 964 w 1219"/>
                <a:gd name="T29" fmla="*/ 1162 h 1162"/>
                <a:gd name="T30" fmla="*/ 879 w 1219"/>
                <a:gd name="T31" fmla="*/ 1049 h 1162"/>
                <a:gd name="T32" fmla="*/ 680 w 1219"/>
                <a:gd name="T33" fmla="*/ 1077 h 1162"/>
                <a:gd name="T34" fmla="*/ 623 w 1219"/>
                <a:gd name="T35" fmla="*/ 907 h 1162"/>
                <a:gd name="T36" fmla="*/ 510 w 1219"/>
                <a:gd name="T37" fmla="*/ 680 h 1162"/>
                <a:gd name="T38" fmla="*/ 510 w 1219"/>
                <a:gd name="T39" fmla="*/ 624 h 1162"/>
                <a:gd name="T40" fmla="*/ 425 w 1219"/>
                <a:gd name="T41" fmla="*/ 567 h 1162"/>
                <a:gd name="T42" fmla="*/ 227 w 1219"/>
                <a:gd name="T43" fmla="*/ 567 h 1162"/>
                <a:gd name="T44" fmla="*/ 255 w 1219"/>
                <a:gd name="T45" fmla="*/ 482 h 1162"/>
                <a:gd name="T46" fmla="*/ 0 w 1219"/>
                <a:gd name="T47" fmla="*/ 284 h 1162"/>
                <a:gd name="T48" fmla="*/ 28 w 1219"/>
                <a:gd name="T49" fmla="*/ 170 h 1162"/>
                <a:gd name="T50" fmla="*/ 0 w 1219"/>
                <a:gd name="T51" fmla="*/ 142 h 1162"/>
                <a:gd name="T52" fmla="*/ 85 w 1219"/>
                <a:gd name="T53" fmla="*/ 85 h 1162"/>
                <a:gd name="T54" fmla="*/ 170 w 1219"/>
                <a:gd name="T55" fmla="*/ 113 h 1162"/>
                <a:gd name="T56" fmla="*/ 227 w 1219"/>
                <a:gd name="T57" fmla="*/ 28 h 1162"/>
                <a:gd name="T58" fmla="*/ 283 w 1219"/>
                <a:gd name="T59" fmla="*/ 28 h 1162"/>
                <a:gd name="T60" fmla="*/ 312 w 1219"/>
                <a:gd name="T61" fmla="*/ 85 h 1162"/>
                <a:gd name="T62" fmla="*/ 482 w 1219"/>
                <a:gd name="T63" fmla="*/ 0 h 1162"/>
                <a:gd name="T64" fmla="*/ 538 w 1219"/>
                <a:gd name="T65" fmla="*/ 57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219" h="1162">
                  <a:moveTo>
                    <a:pt x="538" y="57"/>
                  </a:moveTo>
                  <a:lnTo>
                    <a:pt x="510" y="113"/>
                  </a:lnTo>
                  <a:lnTo>
                    <a:pt x="680" y="340"/>
                  </a:lnTo>
                  <a:lnTo>
                    <a:pt x="680" y="454"/>
                  </a:lnTo>
                  <a:lnTo>
                    <a:pt x="879" y="510"/>
                  </a:lnTo>
                  <a:lnTo>
                    <a:pt x="992" y="595"/>
                  </a:lnTo>
                  <a:lnTo>
                    <a:pt x="1049" y="539"/>
                  </a:lnTo>
                  <a:lnTo>
                    <a:pt x="1190" y="595"/>
                  </a:lnTo>
                  <a:lnTo>
                    <a:pt x="1219" y="652"/>
                  </a:lnTo>
                  <a:lnTo>
                    <a:pt x="1190" y="822"/>
                  </a:lnTo>
                  <a:lnTo>
                    <a:pt x="1190" y="1021"/>
                  </a:lnTo>
                  <a:lnTo>
                    <a:pt x="1190" y="1049"/>
                  </a:lnTo>
                  <a:lnTo>
                    <a:pt x="1077" y="1077"/>
                  </a:lnTo>
                  <a:lnTo>
                    <a:pt x="1049" y="1162"/>
                  </a:lnTo>
                  <a:lnTo>
                    <a:pt x="964" y="1162"/>
                  </a:lnTo>
                  <a:lnTo>
                    <a:pt x="879" y="1049"/>
                  </a:lnTo>
                  <a:lnTo>
                    <a:pt x="680" y="1077"/>
                  </a:lnTo>
                  <a:lnTo>
                    <a:pt x="623" y="907"/>
                  </a:lnTo>
                  <a:lnTo>
                    <a:pt x="510" y="680"/>
                  </a:lnTo>
                  <a:lnTo>
                    <a:pt x="510" y="624"/>
                  </a:lnTo>
                  <a:lnTo>
                    <a:pt x="425" y="567"/>
                  </a:lnTo>
                  <a:lnTo>
                    <a:pt x="227" y="567"/>
                  </a:lnTo>
                  <a:lnTo>
                    <a:pt x="255" y="482"/>
                  </a:lnTo>
                  <a:lnTo>
                    <a:pt x="0" y="284"/>
                  </a:lnTo>
                  <a:lnTo>
                    <a:pt x="28" y="170"/>
                  </a:lnTo>
                  <a:lnTo>
                    <a:pt x="0" y="142"/>
                  </a:lnTo>
                  <a:lnTo>
                    <a:pt x="85" y="85"/>
                  </a:lnTo>
                  <a:lnTo>
                    <a:pt x="170" y="113"/>
                  </a:lnTo>
                  <a:lnTo>
                    <a:pt x="227" y="28"/>
                  </a:lnTo>
                  <a:lnTo>
                    <a:pt x="283" y="28"/>
                  </a:lnTo>
                  <a:lnTo>
                    <a:pt x="312" y="85"/>
                  </a:lnTo>
                  <a:lnTo>
                    <a:pt x="482" y="0"/>
                  </a:lnTo>
                  <a:lnTo>
                    <a:pt x="53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7774" y="3336"/>
              <a:ext cx="114" cy="170"/>
            </a:xfrm>
            <a:custGeom>
              <a:avLst/>
              <a:gdLst>
                <a:gd name="T0" fmla="*/ 85 w 114"/>
                <a:gd name="T1" fmla="*/ 0 h 170"/>
                <a:gd name="T2" fmla="*/ 0 w 114"/>
                <a:gd name="T3" fmla="*/ 28 h 170"/>
                <a:gd name="T4" fmla="*/ 0 w 114"/>
                <a:gd name="T5" fmla="*/ 85 h 170"/>
                <a:gd name="T6" fmla="*/ 57 w 114"/>
                <a:gd name="T7" fmla="*/ 170 h 170"/>
                <a:gd name="T8" fmla="*/ 114 w 114"/>
                <a:gd name="T9" fmla="*/ 113 h 170"/>
                <a:gd name="T10" fmla="*/ 114 w 114"/>
                <a:gd name="T11" fmla="*/ 57 h 170"/>
                <a:gd name="T12" fmla="*/ 85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85" y="0"/>
                  </a:moveTo>
                  <a:lnTo>
                    <a:pt x="0" y="28"/>
                  </a:lnTo>
                  <a:lnTo>
                    <a:pt x="0" y="85"/>
                  </a:lnTo>
                  <a:lnTo>
                    <a:pt x="57" y="170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85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3" name="Freeform 929"/>
            <p:cNvSpPr>
              <a:spLocks/>
            </p:cNvSpPr>
            <p:nvPr/>
          </p:nvSpPr>
          <p:spPr bwMode="auto">
            <a:xfrm>
              <a:off x="4854" y="4413"/>
              <a:ext cx="737" cy="595"/>
            </a:xfrm>
            <a:custGeom>
              <a:avLst/>
              <a:gdLst>
                <a:gd name="T0" fmla="*/ 199 w 737"/>
                <a:gd name="T1" fmla="*/ 595 h 595"/>
                <a:gd name="T2" fmla="*/ 85 w 737"/>
                <a:gd name="T3" fmla="*/ 454 h 595"/>
                <a:gd name="T4" fmla="*/ 28 w 737"/>
                <a:gd name="T5" fmla="*/ 425 h 595"/>
                <a:gd name="T6" fmla="*/ 28 w 737"/>
                <a:gd name="T7" fmla="*/ 369 h 595"/>
                <a:gd name="T8" fmla="*/ 0 w 737"/>
                <a:gd name="T9" fmla="*/ 312 h 595"/>
                <a:gd name="T10" fmla="*/ 0 w 737"/>
                <a:gd name="T11" fmla="*/ 114 h 595"/>
                <a:gd name="T12" fmla="*/ 199 w 737"/>
                <a:gd name="T13" fmla="*/ 57 h 595"/>
                <a:gd name="T14" fmla="*/ 199 w 737"/>
                <a:gd name="T15" fmla="*/ 0 h 595"/>
                <a:gd name="T16" fmla="*/ 397 w 737"/>
                <a:gd name="T17" fmla="*/ 28 h 595"/>
                <a:gd name="T18" fmla="*/ 425 w 737"/>
                <a:gd name="T19" fmla="*/ 57 h 595"/>
                <a:gd name="T20" fmla="*/ 595 w 737"/>
                <a:gd name="T21" fmla="*/ 0 h 595"/>
                <a:gd name="T22" fmla="*/ 624 w 737"/>
                <a:gd name="T23" fmla="*/ 85 h 595"/>
                <a:gd name="T24" fmla="*/ 595 w 737"/>
                <a:gd name="T25" fmla="*/ 170 h 595"/>
                <a:gd name="T26" fmla="*/ 652 w 737"/>
                <a:gd name="T27" fmla="*/ 227 h 595"/>
                <a:gd name="T28" fmla="*/ 737 w 737"/>
                <a:gd name="T29" fmla="*/ 227 h 595"/>
                <a:gd name="T30" fmla="*/ 709 w 737"/>
                <a:gd name="T31" fmla="*/ 312 h 595"/>
                <a:gd name="T32" fmla="*/ 454 w 737"/>
                <a:gd name="T33" fmla="*/ 454 h 595"/>
                <a:gd name="T34" fmla="*/ 397 w 737"/>
                <a:gd name="T35" fmla="*/ 425 h 595"/>
                <a:gd name="T36" fmla="*/ 369 w 737"/>
                <a:gd name="T37" fmla="*/ 454 h 595"/>
                <a:gd name="T38" fmla="*/ 369 w 737"/>
                <a:gd name="T39" fmla="*/ 510 h 595"/>
                <a:gd name="T40" fmla="*/ 312 w 737"/>
                <a:gd name="T41" fmla="*/ 539 h 595"/>
                <a:gd name="T42" fmla="*/ 284 w 737"/>
                <a:gd name="T43" fmla="*/ 482 h 595"/>
                <a:gd name="T44" fmla="*/ 227 w 737"/>
                <a:gd name="T45" fmla="*/ 510 h 595"/>
                <a:gd name="T46" fmla="*/ 227 w 737"/>
                <a:gd name="T47" fmla="*/ 567 h 595"/>
                <a:gd name="T48" fmla="*/ 199 w 737"/>
                <a:gd name="T49" fmla="*/ 595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37" h="595">
                  <a:moveTo>
                    <a:pt x="199" y="595"/>
                  </a:moveTo>
                  <a:lnTo>
                    <a:pt x="85" y="454"/>
                  </a:lnTo>
                  <a:lnTo>
                    <a:pt x="28" y="425"/>
                  </a:lnTo>
                  <a:lnTo>
                    <a:pt x="28" y="369"/>
                  </a:lnTo>
                  <a:lnTo>
                    <a:pt x="0" y="312"/>
                  </a:lnTo>
                  <a:lnTo>
                    <a:pt x="0" y="114"/>
                  </a:lnTo>
                  <a:lnTo>
                    <a:pt x="199" y="57"/>
                  </a:lnTo>
                  <a:lnTo>
                    <a:pt x="199" y="0"/>
                  </a:lnTo>
                  <a:lnTo>
                    <a:pt x="397" y="28"/>
                  </a:lnTo>
                  <a:lnTo>
                    <a:pt x="425" y="57"/>
                  </a:lnTo>
                  <a:lnTo>
                    <a:pt x="595" y="0"/>
                  </a:lnTo>
                  <a:lnTo>
                    <a:pt x="624" y="85"/>
                  </a:lnTo>
                  <a:lnTo>
                    <a:pt x="595" y="170"/>
                  </a:lnTo>
                  <a:lnTo>
                    <a:pt x="652" y="227"/>
                  </a:lnTo>
                  <a:lnTo>
                    <a:pt x="737" y="227"/>
                  </a:lnTo>
                  <a:lnTo>
                    <a:pt x="709" y="312"/>
                  </a:lnTo>
                  <a:lnTo>
                    <a:pt x="454" y="454"/>
                  </a:lnTo>
                  <a:lnTo>
                    <a:pt x="397" y="425"/>
                  </a:lnTo>
                  <a:lnTo>
                    <a:pt x="369" y="454"/>
                  </a:lnTo>
                  <a:lnTo>
                    <a:pt x="369" y="510"/>
                  </a:lnTo>
                  <a:lnTo>
                    <a:pt x="312" y="539"/>
                  </a:lnTo>
                  <a:lnTo>
                    <a:pt x="284" y="482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199" y="59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5053" y="3648"/>
              <a:ext cx="1899" cy="1077"/>
            </a:xfrm>
            <a:custGeom>
              <a:avLst/>
              <a:gdLst>
                <a:gd name="T0" fmla="*/ 510 w 1899"/>
                <a:gd name="T1" fmla="*/ 1077 h 1077"/>
                <a:gd name="T2" fmla="*/ 538 w 1899"/>
                <a:gd name="T3" fmla="*/ 992 h 1077"/>
                <a:gd name="T4" fmla="*/ 453 w 1899"/>
                <a:gd name="T5" fmla="*/ 992 h 1077"/>
                <a:gd name="T6" fmla="*/ 396 w 1899"/>
                <a:gd name="T7" fmla="*/ 935 h 1077"/>
                <a:gd name="T8" fmla="*/ 425 w 1899"/>
                <a:gd name="T9" fmla="*/ 850 h 1077"/>
                <a:gd name="T10" fmla="*/ 396 w 1899"/>
                <a:gd name="T11" fmla="*/ 765 h 1077"/>
                <a:gd name="T12" fmla="*/ 226 w 1899"/>
                <a:gd name="T13" fmla="*/ 822 h 1077"/>
                <a:gd name="T14" fmla="*/ 198 w 1899"/>
                <a:gd name="T15" fmla="*/ 793 h 1077"/>
                <a:gd name="T16" fmla="*/ 0 w 1899"/>
                <a:gd name="T17" fmla="*/ 765 h 1077"/>
                <a:gd name="T18" fmla="*/ 0 w 1899"/>
                <a:gd name="T19" fmla="*/ 737 h 1077"/>
                <a:gd name="T20" fmla="*/ 56 w 1899"/>
                <a:gd name="T21" fmla="*/ 680 h 1077"/>
                <a:gd name="T22" fmla="*/ 56 w 1899"/>
                <a:gd name="T23" fmla="*/ 595 h 1077"/>
                <a:gd name="T24" fmla="*/ 141 w 1899"/>
                <a:gd name="T25" fmla="*/ 595 h 1077"/>
                <a:gd name="T26" fmla="*/ 198 w 1899"/>
                <a:gd name="T27" fmla="*/ 425 h 1077"/>
                <a:gd name="T28" fmla="*/ 396 w 1899"/>
                <a:gd name="T29" fmla="*/ 397 h 1077"/>
                <a:gd name="T30" fmla="*/ 368 w 1899"/>
                <a:gd name="T31" fmla="*/ 340 h 1077"/>
                <a:gd name="T32" fmla="*/ 595 w 1899"/>
                <a:gd name="T33" fmla="*/ 312 h 1077"/>
                <a:gd name="T34" fmla="*/ 595 w 1899"/>
                <a:gd name="T35" fmla="*/ 226 h 1077"/>
                <a:gd name="T36" fmla="*/ 652 w 1899"/>
                <a:gd name="T37" fmla="*/ 170 h 1077"/>
                <a:gd name="T38" fmla="*/ 737 w 1899"/>
                <a:gd name="T39" fmla="*/ 198 h 1077"/>
                <a:gd name="T40" fmla="*/ 935 w 1899"/>
                <a:gd name="T41" fmla="*/ 113 h 1077"/>
                <a:gd name="T42" fmla="*/ 1020 w 1899"/>
                <a:gd name="T43" fmla="*/ 113 h 1077"/>
                <a:gd name="T44" fmla="*/ 1077 w 1899"/>
                <a:gd name="T45" fmla="*/ 170 h 1077"/>
                <a:gd name="T46" fmla="*/ 1190 w 1899"/>
                <a:gd name="T47" fmla="*/ 198 h 1077"/>
                <a:gd name="T48" fmla="*/ 1219 w 1899"/>
                <a:gd name="T49" fmla="*/ 255 h 1077"/>
                <a:gd name="T50" fmla="*/ 1445 w 1899"/>
                <a:gd name="T51" fmla="*/ 198 h 1077"/>
                <a:gd name="T52" fmla="*/ 1530 w 1899"/>
                <a:gd name="T53" fmla="*/ 141 h 1077"/>
                <a:gd name="T54" fmla="*/ 1616 w 1899"/>
                <a:gd name="T55" fmla="*/ 141 h 1077"/>
                <a:gd name="T56" fmla="*/ 1871 w 1899"/>
                <a:gd name="T57" fmla="*/ 0 h 1077"/>
                <a:gd name="T58" fmla="*/ 1899 w 1899"/>
                <a:gd name="T59" fmla="*/ 113 h 1077"/>
                <a:gd name="T60" fmla="*/ 1729 w 1899"/>
                <a:gd name="T61" fmla="*/ 198 h 1077"/>
                <a:gd name="T62" fmla="*/ 1644 w 1899"/>
                <a:gd name="T63" fmla="*/ 198 h 1077"/>
                <a:gd name="T64" fmla="*/ 1644 w 1899"/>
                <a:gd name="T65" fmla="*/ 283 h 1077"/>
                <a:gd name="T66" fmla="*/ 1530 w 1899"/>
                <a:gd name="T67" fmla="*/ 255 h 1077"/>
                <a:gd name="T68" fmla="*/ 1389 w 1899"/>
                <a:gd name="T69" fmla="*/ 368 h 1077"/>
                <a:gd name="T70" fmla="*/ 1389 w 1899"/>
                <a:gd name="T71" fmla="*/ 425 h 1077"/>
                <a:gd name="T72" fmla="*/ 1247 w 1899"/>
                <a:gd name="T73" fmla="*/ 340 h 1077"/>
                <a:gd name="T74" fmla="*/ 1219 w 1899"/>
                <a:gd name="T75" fmla="*/ 368 h 1077"/>
                <a:gd name="T76" fmla="*/ 1247 w 1899"/>
                <a:gd name="T77" fmla="*/ 425 h 1077"/>
                <a:gd name="T78" fmla="*/ 1190 w 1899"/>
                <a:gd name="T79" fmla="*/ 425 h 1077"/>
                <a:gd name="T80" fmla="*/ 1190 w 1899"/>
                <a:gd name="T81" fmla="*/ 453 h 1077"/>
                <a:gd name="T82" fmla="*/ 1190 w 1899"/>
                <a:gd name="T83" fmla="*/ 482 h 1077"/>
                <a:gd name="T84" fmla="*/ 1162 w 1899"/>
                <a:gd name="T85" fmla="*/ 652 h 1077"/>
                <a:gd name="T86" fmla="*/ 1077 w 1899"/>
                <a:gd name="T87" fmla="*/ 680 h 1077"/>
                <a:gd name="T88" fmla="*/ 1077 w 1899"/>
                <a:gd name="T89" fmla="*/ 595 h 1077"/>
                <a:gd name="T90" fmla="*/ 1049 w 1899"/>
                <a:gd name="T91" fmla="*/ 623 h 1077"/>
                <a:gd name="T92" fmla="*/ 992 w 1899"/>
                <a:gd name="T93" fmla="*/ 652 h 1077"/>
                <a:gd name="T94" fmla="*/ 992 w 1899"/>
                <a:gd name="T95" fmla="*/ 680 h 1077"/>
                <a:gd name="T96" fmla="*/ 992 w 1899"/>
                <a:gd name="T97" fmla="*/ 765 h 1077"/>
                <a:gd name="T98" fmla="*/ 623 w 1899"/>
                <a:gd name="T99" fmla="*/ 1049 h 1077"/>
                <a:gd name="T100" fmla="*/ 510 w 1899"/>
                <a:gd name="T101" fmla="*/ 1077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899" h="1077">
                  <a:moveTo>
                    <a:pt x="510" y="1077"/>
                  </a:moveTo>
                  <a:lnTo>
                    <a:pt x="538" y="992"/>
                  </a:lnTo>
                  <a:lnTo>
                    <a:pt x="453" y="992"/>
                  </a:lnTo>
                  <a:lnTo>
                    <a:pt x="396" y="935"/>
                  </a:lnTo>
                  <a:lnTo>
                    <a:pt x="425" y="850"/>
                  </a:lnTo>
                  <a:lnTo>
                    <a:pt x="396" y="765"/>
                  </a:lnTo>
                  <a:lnTo>
                    <a:pt x="226" y="822"/>
                  </a:lnTo>
                  <a:lnTo>
                    <a:pt x="198" y="793"/>
                  </a:lnTo>
                  <a:lnTo>
                    <a:pt x="0" y="765"/>
                  </a:lnTo>
                  <a:lnTo>
                    <a:pt x="0" y="737"/>
                  </a:lnTo>
                  <a:lnTo>
                    <a:pt x="56" y="680"/>
                  </a:lnTo>
                  <a:lnTo>
                    <a:pt x="56" y="595"/>
                  </a:lnTo>
                  <a:lnTo>
                    <a:pt x="141" y="595"/>
                  </a:lnTo>
                  <a:lnTo>
                    <a:pt x="198" y="425"/>
                  </a:lnTo>
                  <a:lnTo>
                    <a:pt x="396" y="397"/>
                  </a:lnTo>
                  <a:lnTo>
                    <a:pt x="368" y="340"/>
                  </a:lnTo>
                  <a:lnTo>
                    <a:pt x="595" y="312"/>
                  </a:lnTo>
                  <a:lnTo>
                    <a:pt x="595" y="226"/>
                  </a:lnTo>
                  <a:lnTo>
                    <a:pt x="652" y="170"/>
                  </a:lnTo>
                  <a:lnTo>
                    <a:pt x="737" y="198"/>
                  </a:lnTo>
                  <a:lnTo>
                    <a:pt x="935" y="113"/>
                  </a:lnTo>
                  <a:lnTo>
                    <a:pt x="1020" y="113"/>
                  </a:lnTo>
                  <a:lnTo>
                    <a:pt x="1077" y="170"/>
                  </a:lnTo>
                  <a:lnTo>
                    <a:pt x="1190" y="198"/>
                  </a:lnTo>
                  <a:lnTo>
                    <a:pt x="1219" y="255"/>
                  </a:lnTo>
                  <a:lnTo>
                    <a:pt x="1445" y="198"/>
                  </a:lnTo>
                  <a:lnTo>
                    <a:pt x="1530" y="141"/>
                  </a:lnTo>
                  <a:lnTo>
                    <a:pt x="1616" y="141"/>
                  </a:lnTo>
                  <a:lnTo>
                    <a:pt x="1871" y="0"/>
                  </a:lnTo>
                  <a:lnTo>
                    <a:pt x="1899" y="113"/>
                  </a:lnTo>
                  <a:lnTo>
                    <a:pt x="1729" y="198"/>
                  </a:lnTo>
                  <a:lnTo>
                    <a:pt x="1644" y="198"/>
                  </a:lnTo>
                  <a:lnTo>
                    <a:pt x="1644" y="283"/>
                  </a:lnTo>
                  <a:lnTo>
                    <a:pt x="1530" y="255"/>
                  </a:lnTo>
                  <a:lnTo>
                    <a:pt x="1389" y="368"/>
                  </a:lnTo>
                  <a:lnTo>
                    <a:pt x="1389" y="425"/>
                  </a:lnTo>
                  <a:lnTo>
                    <a:pt x="1247" y="340"/>
                  </a:lnTo>
                  <a:lnTo>
                    <a:pt x="1219" y="368"/>
                  </a:lnTo>
                  <a:lnTo>
                    <a:pt x="1247" y="425"/>
                  </a:lnTo>
                  <a:lnTo>
                    <a:pt x="1190" y="425"/>
                  </a:lnTo>
                  <a:lnTo>
                    <a:pt x="1190" y="453"/>
                  </a:lnTo>
                  <a:lnTo>
                    <a:pt x="1190" y="482"/>
                  </a:lnTo>
                  <a:lnTo>
                    <a:pt x="1162" y="652"/>
                  </a:lnTo>
                  <a:lnTo>
                    <a:pt x="1077" y="680"/>
                  </a:lnTo>
                  <a:lnTo>
                    <a:pt x="1077" y="595"/>
                  </a:lnTo>
                  <a:lnTo>
                    <a:pt x="1049" y="623"/>
                  </a:lnTo>
                  <a:lnTo>
                    <a:pt x="992" y="652"/>
                  </a:lnTo>
                  <a:lnTo>
                    <a:pt x="992" y="680"/>
                  </a:lnTo>
                  <a:lnTo>
                    <a:pt x="992" y="765"/>
                  </a:lnTo>
                  <a:lnTo>
                    <a:pt x="623" y="1049"/>
                  </a:lnTo>
                  <a:lnTo>
                    <a:pt x="510" y="107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5535" y="2315"/>
              <a:ext cx="1899" cy="1588"/>
            </a:xfrm>
            <a:custGeom>
              <a:avLst/>
              <a:gdLst>
                <a:gd name="T0" fmla="*/ 170 w 1899"/>
                <a:gd name="T1" fmla="*/ 879 h 1588"/>
                <a:gd name="T2" fmla="*/ 481 w 1899"/>
                <a:gd name="T3" fmla="*/ 879 h 1588"/>
                <a:gd name="T4" fmla="*/ 595 w 1899"/>
                <a:gd name="T5" fmla="*/ 936 h 1588"/>
                <a:gd name="T6" fmla="*/ 425 w 1899"/>
                <a:gd name="T7" fmla="*/ 1106 h 1588"/>
                <a:gd name="T8" fmla="*/ 311 w 1899"/>
                <a:gd name="T9" fmla="*/ 1248 h 1588"/>
                <a:gd name="T10" fmla="*/ 311 w 1899"/>
                <a:gd name="T11" fmla="*/ 1418 h 1588"/>
                <a:gd name="T12" fmla="*/ 453 w 1899"/>
                <a:gd name="T13" fmla="*/ 1446 h 1588"/>
                <a:gd name="T14" fmla="*/ 595 w 1899"/>
                <a:gd name="T15" fmla="*/ 1503 h 1588"/>
                <a:gd name="T16" fmla="*/ 737 w 1899"/>
                <a:gd name="T17" fmla="*/ 1588 h 1588"/>
                <a:gd name="T18" fmla="*/ 1048 w 1899"/>
                <a:gd name="T19" fmla="*/ 1474 h 1588"/>
                <a:gd name="T20" fmla="*/ 1389 w 1899"/>
                <a:gd name="T21" fmla="*/ 1333 h 1588"/>
                <a:gd name="T22" fmla="*/ 1474 w 1899"/>
                <a:gd name="T23" fmla="*/ 1418 h 1588"/>
                <a:gd name="T24" fmla="*/ 1899 w 1899"/>
                <a:gd name="T25" fmla="*/ 1191 h 1588"/>
                <a:gd name="T26" fmla="*/ 1814 w 1899"/>
                <a:gd name="T27" fmla="*/ 1134 h 1588"/>
                <a:gd name="T28" fmla="*/ 1615 w 1899"/>
                <a:gd name="T29" fmla="*/ 1191 h 1588"/>
                <a:gd name="T30" fmla="*/ 1389 w 1899"/>
                <a:gd name="T31" fmla="*/ 1219 h 1588"/>
                <a:gd name="T32" fmla="*/ 1701 w 1899"/>
                <a:gd name="T33" fmla="*/ 1106 h 1588"/>
                <a:gd name="T34" fmla="*/ 1332 w 1899"/>
                <a:gd name="T35" fmla="*/ 1078 h 1588"/>
                <a:gd name="T36" fmla="*/ 1134 w 1899"/>
                <a:gd name="T37" fmla="*/ 1106 h 1588"/>
                <a:gd name="T38" fmla="*/ 1162 w 1899"/>
                <a:gd name="T39" fmla="*/ 964 h 1588"/>
                <a:gd name="T40" fmla="*/ 1077 w 1899"/>
                <a:gd name="T41" fmla="*/ 964 h 1588"/>
                <a:gd name="T42" fmla="*/ 1219 w 1899"/>
                <a:gd name="T43" fmla="*/ 907 h 1588"/>
                <a:gd name="T44" fmla="*/ 1275 w 1899"/>
                <a:gd name="T45" fmla="*/ 822 h 1588"/>
                <a:gd name="T46" fmla="*/ 1445 w 1899"/>
                <a:gd name="T47" fmla="*/ 737 h 1588"/>
                <a:gd name="T48" fmla="*/ 1559 w 1899"/>
                <a:gd name="T49" fmla="*/ 624 h 1588"/>
                <a:gd name="T50" fmla="*/ 1502 w 1899"/>
                <a:gd name="T51" fmla="*/ 426 h 1588"/>
                <a:gd name="T52" fmla="*/ 1559 w 1899"/>
                <a:gd name="T53" fmla="*/ 369 h 1588"/>
                <a:gd name="T54" fmla="*/ 1502 w 1899"/>
                <a:gd name="T55" fmla="*/ 312 h 1588"/>
                <a:gd name="T56" fmla="*/ 1360 w 1899"/>
                <a:gd name="T57" fmla="*/ 199 h 1588"/>
                <a:gd name="T58" fmla="*/ 1162 w 1899"/>
                <a:gd name="T59" fmla="*/ 57 h 1588"/>
                <a:gd name="T60" fmla="*/ 1048 w 1899"/>
                <a:gd name="T61" fmla="*/ 114 h 1588"/>
                <a:gd name="T62" fmla="*/ 963 w 1899"/>
                <a:gd name="T63" fmla="*/ 284 h 1588"/>
                <a:gd name="T64" fmla="*/ 623 w 1899"/>
                <a:gd name="T65" fmla="*/ 340 h 1588"/>
                <a:gd name="T66" fmla="*/ 481 w 1899"/>
                <a:gd name="T67" fmla="*/ 426 h 1588"/>
                <a:gd name="T68" fmla="*/ 340 w 1899"/>
                <a:gd name="T69" fmla="*/ 539 h 1588"/>
                <a:gd name="T70" fmla="*/ 85 w 1899"/>
                <a:gd name="T71" fmla="*/ 624 h 1588"/>
                <a:gd name="T72" fmla="*/ 56 w 1899"/>
                <a:gd name="T73" fmla="*/ 822 h 1588"/>
                <a:gd name="T74" fmla="*/ 28 w 1899"/>
                <a:gd name="T75" fmla="*/ 907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899" h="1588">
                  <a:moveTo>
                    <a:pt x="28" y="907"/>
                  </a:moveTo>
                  <a:lnTo>
                    <a:pt x="170" y="879"/>
                  </a:lnTo>
                  <a:lnTo>
                    <a:pt x="226" y="907"/>
                  </a:lnTo>
                  <a:lnTo>
                    <a:pt x="481" y="879"/>
                  </a:lnTo>
                  <a:lnTo>
                    <a:pt x="510" y="907"/>
                  </a:lnTo>
                  <a:lnTo>
                    <a:pt x="595" y="936"/>
                  </a:lnTo>
                  <a:lnTo>
                    <a:pt x="595" y="1021"/>
                  </a:lnTo>
                  <a:lnTo>
                    <a:pt x="425" y="1106"/>
                  </a:lnTo>
                  <a:lnTo>
                    <a:pt x="368" y="1219"/>
                  </a:lnTo>
                  <a:lnTo>
                    <a:pt x="311" y="1248"/>
                  </a:lnTo>
                  <a:lnTo>
                    <a:pt x="255" y="1361"/>
                  </a:lnTo>
                  <a:lnTo>
                    <a:pt x="311" y="1418"/>
                  </a:lnTo>
                  <a:lnTo>
                    <a:pt x="396" y="1389"/>
                  </a:lnTo>
                  <a:lnTo>
                    <a:pt x="453" y="1446"/>
                  </a:lnTo>
                  <a:lnTo>
                    <a:pt x="538" y="1446"/>
                  </a:lnTo>
                  <a:lnTo>
                    <a:pt x="595" y="1503"/>
                  </a:lnTo>
                  <a:lnTo>
                    <a:pt x="708" y="1531"/>
                  </a:lnTo>
                  <a:lnTo>
                    <a:pt x="737" y="1588"/>
                  </a:lnTo>
                  <a:lnTo>
                    <a:pt x="963" y="1531"/>
                  </a:lnTo>
                  <a:lnTo>
                    <a:pt x="1048" y="1474"/>
                  </a:lnTo>
                  <a:lnTo>
                    <a:pt x="1134" y="1474"/>
                  </a:lnTo>
                  <a:lnTo>
                    <a:pt x="1389" y="1333"/>
                  </a:lnTo>
                  <a:lnTo>
                    <a:pt x="1417" y="1446"/>
                  </a:lnTo>
                  <a:lnTo>
                    <a:pt x="1474" y="1418"/>
                  </a:lnTo>
                  <a:lnTo>
                    <a:pt x="1530" y="1361"/>
                  </a:lnTo>
                  <a:lnTo>
                    <a:pt x="1899" y="1191"/>
                  </a:lnTo>
                  <a:lnTo>
                    <a:pt x="1871" y="1163"/>
                  </a:lnTo>
                  <a:lnTo>
                    <a:pt x="1814" y="1134"/>
                  </a:lnTo>
                  <a:lnTo>
                    <a:pt x="1644" y="1219"/>
                  </a:lnTo>
                  <a:lnTo>
                    <a:pt x="1615" y="1191"/>
                  </a:lnTo>
                  <a:lnTo>
                    <a:pt x="1559" y="1191"/>
                  </a:lnTo>
                  <a:lnTo>
                    <a:pt x="1389" y="1219"/>
                  </a:lnTo>
                  <a:lnTo>
                    <a:pt x="1445" y="1163"/>
                  </a:lnTo>
                  <a:lnTo>
                    <a:pt x="1701" y="1106"/>
                  </a:lnTo>
                  <a:lnTo>
                    <a:pt x="1672" y="1078"/>
                  </a:lnTo>
                  <a:lnTo>
                    <a:pt x="1332" y="1078"/>
                  </a:lnTo>
                  <a:lnTo>
                    <a:pt x="1190" y="1134"/>
                  </a:lnTo>
                  <a:lnTo>
                    <a:pt x="1134" y="1106"/>
                  </a:lnTo>
                  <a:lnTo>
                    <a:pt x="1162" y="1049"/>
                  </a:lnTo>
                  <a:lnTo>
                    <a:pt x="1162" y="964"/>
                  </a:lnTo>
                  <a:lnTo>
                    <a:pt x="1077" y="1021"/>
                  </a:lnTo>
                  <a:lnTo>
                    <a:pt x="1077" y="964"/>
                  </a:lnTo>
                  <a:lnTo>
                    <a:pt x="1162" y="879"/>
                  </a:lnTo>
                  <a:lnTo>
                    <a:pt x="1219" y="907"/>
                  </a:lnTo>
                  <a:lnTo>
                    <a:pt x="1275" y="879"/>
                  </a:lnTo>
                  <a:lnTo>
                    <a:pt x="1275" y="822"/>
                  </a:lnTo>
                  <a:lnTo>
                    <a:pt x="1332" y="822"/>
                  </a:lnTo>
                  <a:lnTo>
                    <a:pt x="1445" y="737"/>
                  </a:lnTo>
                  <a:lnTo>
                    <a:pt x="1445" y="681"/>
                  </a:lnTo>
                  <a:lnTo>
                    <a:pt x="1559" y="624"/>
                  </a:lnTo>
                  <a:lnTo>
                    <a:pt x="1587" y="482"/>
                  </a:lnTo>
                  <a:lnTo>
                    <a:pt x="1502" y="426"/>
                  </a:lnTo>
                  <a:lnTo>
                    <a:pt x="1559" y="426"/>
                  </a:lnTo>
                  <a:lnTo>
                    <a:pt x="1559" y="369"/>
                  </a:lnTo>
                  <a:lnTo>
                    <a:pt x="1389" y="369"/>
                  </a:lnTo>
                  <a:lnTo>
                    <a:pt x="1502" y="312"/>
                  </a:lnTo>
                  <a:lnTo>
                    <a:pt x="1502" y="255"/>
                  </a:lnTo>
                  <a:lnTo>
                    <a:pt x="1360" y="199"/>
                  </a:lnTo>
                  <a:lnTo>
                    <a:pt x="1219" y="0"/>
                  </a:lnTo>
                  <a:lnTo>
                    <a:pt x="1162" y="57"/>
                  </a:lnTo>
                  <a:lnTo>
                    <a:pt x="1105" y="170"/>
                  </a:lnTo>
                  <a:lnTo>
                    <a:pt x="1048" y="114"/>
                  </a:lnTo>
                  <a:lnTo>
                    <a:pt x="963" y="199"/>
                  </a:lnTo>
                  <a:lnTo>
                    <a:pt x="963" y="284"/>
                  </a:lnTo>
                  <a:lnTo>
                    <a:pt x="708" y="340"/>
                  </a:lnTo>
                  <a:lnTo>
                    <a:pt x="623" y="340"/>
                  </a:lnTo>
                  <a:lnTo>
                    <a:pt x="595" y="426"/>
                  </a:lnTo>
                  <a:lnTo>
                    <a:pt x="481" y="426"/>
                  </a:lnTo>
                  <a:lnTo>
                    <a:pt x="396" y="539"/>
                  </a:lnTo>
                  <a:lnTo>
                    <a:pt x="340" y="539"/>
                  </a:lnTo>
                  <a:lnTo>
                    <a:pt x="226" y="596"/>
                  </a:lnTo>
                  <a:lnTo>
                    <a:pt x="85" y="624"/>
                  </a:lnTo>
                  <a:lnTo>
                    <a:pt x="0" y="794"/>
                  </a:lnTo>
                  <a:lnTo>
                    <a:pt x="56" y="822"/>
                  </a:lnTo>
                  <a:lnTo>
                    <a:pt x="0" y="879"/>
                  </a:lnTo>
                  <a:lnTo>
                    <a:pt x="28" y="90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5279" y="2429"/>
              <a:ext cx="936" cy="907"/>
            </a:xfrm>
            <a:custGeom>
              <a:avLst/>
              <a:gdLst>
                <a:gd name="T0" fmla="*/ 29 w 936"/>
                <a:gd name="T1" fmla="*/ 878 h 907"/>
                <a:gd name="T2" fmla="*/ 57 w 936"/>
                <a:gd name="T3" fmla="*/ 907 h 907"/>
                <a:gd name="T4" fmla="*/ 284 w 936"/>
                <a:gd name="T5" fmla="*/ 793 h 907"/>
                <a:gd name="T6" fmla="*/ 256 w 936"/>
                <a:gd name="T7" fmla="*/ 765 h 907"/>
                <a:gd name="T8" fmla="*/ 312 w 936"/>
                <a:gd name="T9" fmla="*/ 708 h 907"/>
                <a:gd name="T10" fmla="*/ 256 w 936"/>
                <a:gd name="T11" fmla="*/ 680 h 907"/>
                <a:gd name="T12" fmla="*/ 341 w 936"/>
                <a:gd name="T13" fmla="*/ 510 h 907"/>
                <a:gd name="T14" fmla="*/ 482 w 936"/>
                <a:gd name="T15" fmla="*/ 482 h 907"/>
                <a:gd name="T16" fmla="*/ 596 w 936"/>
                <a:gd name="T17" fmla="*/ 425 h 907"/>
                <a:gd name="T18" fmla="*/ 624 w 936"/>
                <a:gd name="T19" fmla="*/ 425 h 907"/>
                <a:gd name="T20" fmla="*/ 652 w 936"/>
                <a:gd name="T21" fmla="*/ 425 h 907"/>
                <a:gd name="T22" fmla="*/ 737 w 936"/>
                <a:gd name="T23" fmla="*/ 312 h 907"/>
                <a:gd name="T24" fmla="*/ 823 w 936"/>
                <a:gd name="T25" fmla="*/ 312 h 907"/>
                <a:gd name="T26" fmla="*/ 851 w 936"/>
                <a:gd name="T27" fmla="*/ 312 h 907"/>
                <a:gd name="T28" fmla="*/ 879 w 936"/>
                <a:gd name="T29" fmla="*/ 226 h 907"/>
                <a:gd name="T30" fmla="*/ 908 w 936"/>
                <a:gd name="T31" fmla="*/ 226 h 907"/>
                <a:gd name="T32" fmla="*/ 936 w 936"/>
                <a:gd name="T33" fmla="*/ 198 h 907"/>
                <a:gd name="T34" fmla="*/ 936 w 936"/>
                <a:gd name="T35" fmla="*/ 56 h 907"/>
                <a:gd name="T36" fmla="*/ 709 w 936"/>
                <a:gd name="T37" fmla="*/ 141 h 907"/>
                <a:gd name="T38" fmla="*/ 709 w 936"/>
                <a:gd name="T39" fmla="*/ 85 h 907"/>
                <a:gd name="T40" fmla="*/ 567 w 936"/>
                <a:gd name="T41" fmla="*/ 56 h 907"/>
                <a:gd name="T42" fmla="*/ 482 w 936"/>
                <a:gd name="T43" fmla="*/ 0 h 907"/>
                <a:gd name="T44" fmla="*/ 397 w 936"/>
                <a:gd name="T45" fmla="*/ 0 h 907"/>
                <a:gd name="T46" fmla="*/ 312 w 936"/>
                <a:gd name="T47" fmla="*/ 56 h 907"/>
                <a:gd name="T48" fmla="*/ 284 w 936"/>
                <a:gd name="T49" fmla="*/ 141 h 907"/>
                <a:gd name="T50" fmla="*/ 29 w 936"/>
                <a:gd name="T51" fmla="*/ 113 h 907"/>
                <a:gd name="T52" fmla="*/ 0 w 936"/>
                <a:gd name="T53" fmla="*/ 255 h 907"/>
                <a:gd name="T54" fmla="*/ 57 w 936"/>
                <a:gd name="T55" fmla="*/ 283 h 907"/>
                <a:gd name="T56" fmla="*/ 29 w 936"/>
                <a:gd name="T57" fmla="*/ 312 h 907"/>
                <a:gd name="T58" fmla="*/ 199 w 936"/>
                <a:gd name="T59" fmla="*/ 368 h 907"/>
                <a:gd name="T60" fmla="*/ 142 w 936"/>
                <a:gd name="T61" fmla="*/ 453 h 907"/>
                <a:gd name="T62" fmla="*/ 170 w 936"/>
                <a:gd name="T63" fmla="*/ 482 h 907"/>
                <a:gd name="T64" fmla="*/ 170 w 936"/>
                <a:gd name="T65" fmla="*/ 567 h 907"/>
                <a:gd name="T66" fmla="*/ 114 w 936"/>
                <a:gd name="T67" fmla="*/ 652 h 907"/>
                <a:gd name="T68" fmla="*/ 142 w 936"/>
                <a:gd name="T69" fmla="*/ 708 h 907"/>
                <a:gd name="T70" fmla="*/ 57 w 936"/>
                <a:gd name="T71" fmla="*/ 793 h 907"/>
                <a:gd name="T72" fmla="*/ 29 w 936"/>
                <a:gd name="T73" fmla="*/ 878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36" h="907">
                  <a:moveTo>
                    <a:pt x="29" y="878"/>
                  </a:moveTo>
                  <a:lnTo>
                    <a:pt x="57" y="907"/>
                  </a:lnTo>
                  <a:lnTo>
                    <a:pt x="284" y="793"/>
                  </a:lnTo>
                  <a:lnTo>
                    <a:pt x="256" y="765"/>
                  </a:lnTo>
                  <a:lnTo>
                    <a:pt x="312" y="708"/>
                  </a:lnTo>
                  <a:lnTo>
                    <a:pt x="256" y="680"/>
                  </a:lnTo>
                  <a:lnTo>
                    <a:pt x="341" y="510"/>
                  </a:lnTo>
                  <a:lnTo>
                    <a:pt x="482" y="482"/>
                  </a:lnTo>
                  <a:lnTo>
                    <a:pt x="596" y="425"/>
                  </a:lnTo>
                  <a:lnTo>
                    <a:pt x="624" y="425"/>
                  </a:lnTo>
                  <a:lnTo>
                    <a:pt x="652" y="425"/>
                  </a:lnTo>
                  <a:lnTo>
                    <a:pt x="737" y="312"/>
                  </a:lnTo>
                  <a:lnTo>
                    <a:pt x="823" y="312"/>
                  </a:lnTo>
                  <a:lnTo>
                    <a:pt x="851" y="312"/>
                  </a:lnTo>
                  <a:lnTo>
                    <a:pt x="879" y="226"/>
                  </a:lnTo>
                  <a:lnTo>
                    <a:pt x="908" y="226"/>
                  </a:lnTo>
                  <a:lnTo>
                    <a:pt x="936" y="198"/>
                  </a:lnTo>
                  <a:lnTo>
                    <a:pt x="936" y="56"/>
                  </a:lnTo>
                  <a:lnTo>
                    <a:pt x="709" y="141"/>
                  </a:lnTo>
                  <a:lnTo>
                    <a:pt x="709" y="85"/>
                  </a:lnTo>
                  <a:lnTo>
                    <a:pt x="567" y="56"/>
                  </a:lnTo>
                  <a:lnTo>
                    <a:pt x="482" y="0"/>
                  </a:lnTo>
                  <a:lnTo>
                    <a:pt x="397" y="0"/>
                  </a:lnTo>
                  <a:lnTo>
                    <a:pt x="312" y="56"/>
                  </a:lnTo>
                  <a:lnTo>
                    <a:pt x="284" y="141"/>
                  </a:lnTo>
                  <a:lnTo>
                    <a:pt x="29" y="113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29" y="312"/>
                  </a:lnTo>
                  <a:lnTo>
                    <a:pt x="199" y="368"/>
                  </a:lnTo>
                  <a:lnTo>
                    <a:pt x="142" y="453"/>
                  </a:lnTo>
                  <a:lnTo>
                    <a:pt x="170" y="482"/>
                  </a:lnTo>
                  <a:lnTo>
                    <a:pt x="170" y="567"/>
                  </a:lnTo>
                  <a:lnTo>
                    <a:pt x="114" y="652"/>
                  </a:lnTo>
                  <a:lnTo>
                    <a:pt x="142" y="708"/>
                  </a:lnTo>
                  <a:lnTo>
                    <a:pt x="57" y="793"/>
                  </a:lnTo>
                  <a:lnTo>
                    <a:pt x="29" y="87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6073" y="2003"/>
              <a:ext cx="681" cy="652"/>
            </a:xfrm>
            <a:custGeom>
              <a:avLst/>
              <a:gdLst>
                <a:gd name="T0" fmla="*/ 681 w 681"/>
                <a:gd name="T1" fmla="*/ 312 h 652"/>
                <a:gd name="T2" fmla="*/ 624 w 681"/>
                <a:gd name="T3" fmla="*/ 369 h 652"/>
                <a:gd name="T4" fmla="*/ 567 w 681"/>
                <a:gd name="T5" fmla="*/ 482 h 652"/>
                <a:gd name="T6" fmla="*/ 510 w 681"/>
                <a:gd name="T7" fmla="*/ 426 h 652"/>
                <a:gd name="T8" fmla="*/ 425 w 681"/>
                <a:gd name="T9" fmla="*/ 511 h 652"/>
                <a:gd name="T10" fmla="*/ 425 w 681"/>
                <a:gd name="T11" fmla="*/ 596 h 652"/>
                <a:gd name="T12" fmla="*/ 170 w 681"/>
                <a:gd name="T13" fmla="*/ 652 h 652"/>
                <a:gd name="T14" fmla="*/ 114 w 681"/>
                <a:gd name="T15" fmla="*/ 652 h 652"/>
                <a:gd name="T16" fmla="*/ 142 w 681"/>
                <a:gd name="T17" fmla="*/ 624 h 652"/>
                <a:gd name="T18" fmla="*/ 142 w 681"/>
                <a:gd name="T19" fmla="*/ 482 h 652"/>
                <a:gd name="T20" fmla="*/ 170 w 681"/>
                <a:gd name="T21" fmla="*/ 482 h 652"/>
                <a:gd name="T22" fmla="*/ 114 w 681"/>
                <a:gd name="T23" fmla="*/ 369 h 652"/>
                <a:gd name="T24" fmla="*/ 170 w 681"/>
                <a:gd name="T25" fmla="*/ 341 h 652"/>
                <a:gd name="T26" fmla="*/ 142 w 681"/>
                <a:gd name="T27" fmla="*/ 256 h 652"/>
                <a:gd name="T28" fmla="*/ 0 w 681"/>
                <a:gd name="T29" fmla="*/ 284 h 652"/>
                <a:gd name="T30" fmla="*/ 0 w 681"/>
                <a:gd name="T31" fmla="*/ 171 h 652"/>
                <a:gd name="T32" fmla="*/ 114 w 681"/>
                <a:gd name="T33" fmla="*/ 29 h 652"/>
                <a:gd name="T34" fmla="*/ 255 w 681"/>
                <a:gd name="T35" fmla="*/ 0 h 652"/>
                <a:gd name="T36" fmla="*/ 312 w 681"/>
                <a:gd name="T37" fmla="*/ 85 h 652"/>
                <a:gd name="T38" fmla="*/ 284 w 681"/>
                <a:gd name="T39" fmla="*/ 114 h 652"/>
                <a:gd name="T40" fmla="*/ 397 w 681"/>
                <a:gd name="T41" fmla="*/ 227 h 652"/>
                <a:gd name="T42" fmla="*/ 454 w 681"/>
                <a:gd name="T43" fmla="*/ 199 h 652"/>
                <a:gd name="T44" fmla="*/ 482 w 681"/>
                <a:gd name="T45" fmla="*/ 227 h 652"/>
                <a:gd name="T46" fmla="*/ 539 w 681"/>
                <a:gd name="T47" fmla="*/ 227 h 652"/>
                <a:gd name="T48" fmla="*/ 482 w 681"/>
                <a:gd name="T49" fmla="*/ 114 h 652"/>
                <a:gd name="T50" fmla="*/ 510 w 681"/>
                <a:gd name="T51" fmla="*/ 85 h 652"/>
                <a:gd name="T52" fmla="*/ 596 w 681"/>
                <a:gd name="T53" fmla="*/ 114 h 652"/>
                <a:gd name="T54" fmla="*/ 681 w 681"/>
                <a:gd name="T55" fmla="*/ 31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52">
                  <a:moveTo>
                    <a:pt x="681" y="312"/>
                  </a:moveTo>
                  <a:lnTo>
                    <a:pt x="624" y="369"/>
                  </a:lnTo>
                  <a:lnTo>
                    <a:pt x="567" y="482"/>
                  </a:lnTo>
                  <a:lnTo>
                    <a:pt x="510" y="426"/>
                  </a:lnTo>
                  <a:lnTo>
                    <a:pt x="425" y="511"/>
                  </a:lnTo>
                  <a:lnTo>
                    <a:pt x="425" y="596"/>
                  </a:lnTo>
                  <a:lnTo>
                    <a:pt x="170" y="652"/>
                  </a:lnTo>
                  <a:lnTo>
                    <a:pt x="114" y="652"/>
                  </a:lnTo>
                  <a:lnTo>
                    <a:pt x="142" y="624"/>
                  </a:lnTo>
                  <a:lnTo>
                    <a:pt x="142" y="482"/>
                  </a:lnTo>
                  <a:lnTo>
                    <a:pt x="170" y="482"/>
                  </a:lnTo>
                  <a:lnTo>
                    <a:pt x="114" y="369"/>
                  </a:lnTo>
                  <a:lnTo>
                    <a:pt x="170" y="341"/>
                  </a:lnTo>
                  <a:lnTo>
                    <a:pt x="142" y="256"/>
                  </a:lnTo>
                  <a:lnTo>
                    <a:pt x="0" y="284"/>
                  </a:lnTo>
                  <a:lnTo>
                    <a:pt x="0" y="171"/>
                  </a:lnTo>
                  <a:lnTo>
                    <a:pt x="114" y="29"/>
                  </a:lnTo>
                  <a:lnTo>
                    <a:pt x="255" y="0"/>
                  </a:lnTo>
                  <a:lnTo>
                    <a:pt x="312" y="85"/>
                  </a:lnTo>
                  <a:lnTo>
                    <a:pt x="284" y="114"/>
                  </a:lnTo>
                  <a:lnTo>
                    <a:pt x="397" y="227"/>
                  </a:lnTo>
                  <a:lnTo>
                    <a:pt x="454" y="199"/>
                  </a:lnTo>
                  <a:lnTo>
                    <a:pt x="482" y="227"/>
                  </a:lnTo>
                  <a:lnTo>
                    <a:pt x="539" y="227"/>
                  </a:lnTo>
                  <a:lnTo>
                    <a:pt x="482" y="114"/>
                  </a:lnTo>
                  <a:lnTo>
                    <a:pt x="510" y="85"/>
                  </a:lnTo>
                  <a:lnTo>
                    <a:pt x="596" y="114"/>
                  </a:lnTo>
                  <a:lnTo>
                    <a:pt x="681" y="31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05 w 1247"/>
                <a:gd name="T1" fmla="*/ 850 h 1417"/>
                <a:gd name="T2" fmla="*/ 850 w 1247"/>
                <a:gd name="T3" fmla="*/ 1021 h 1417"/>
                <a:gd name="T4" fmla="*/ 992 w 1247"/>
                <a:gd name="T5" fmla="*/ 1106 h 1417"/>
                <a:gd name="T6" fmla="*/ 964 w 1247"/>
                <a:gd name="T7" fmla="*/ 1219 h 1417"/>
                <a:gd name="T8" fmla="*/ 992 w 1247"/>
                <a:gd name="T9" fmla="*/ 1332 h 1417"/>
                <a:gd name="T10" fmla="*/ 765 w 1247"/>
                <a:gd name="T11" fmla="*/ 1361 h 1417"/>
                <a:gd name="T12" fmla="*/ 538 w 1247"/>
                <a:gd name="T13" fmla="*/ 1276 h 1417"/>
                <a:gd name="T14" fmla="*/ 425 w 1247"/>
                <a:gd name="T15" fmla="*/ 1219 h 1417"/>
                <a:gd name="T16" fmla="*/ 510 w 1247"/>
                <a:gd name="T17" fmla="*/ 1106 h 1417"/>
                <a:gd name="T18" fmla="*/ 425 w 1247"/>
                <a:gd name="T19" fmla="*/ 850 h 1417"/>
                <a:gd name="T20" fmla="*/ 312 w 1247"/>
                <a:gd name="T21" fmla="*/ 964 h 1417"/>
                <a:gd name="T22" fmla="*/ 198 w 1247"/>
                <a:gd name="T23" fmla="*/ 964 h 1417"/>
                <a:gd name="T24" fmla="*/ 170 w 1247"/>
                <a:gd name="T25" fmla="*/ 879 h 1417"/>
                <a:gd name="T26" fmla="*/ 56 w 1247"/>
                <a:gd name="T27" fmla="*/ 822 h 1417"/>
                <a:gd name="T28" fmla="*/ 85 w 1247"/>
                <a:gd name="T29" fmla="*/ 709 h 1417"/>
                <a:gd name="T30" fmla="*/ 56 w 1247"/>
                <a:gd name="T31" fmla="*/ 624 h 1417"/>
                <a:gd name="T32" fmla="*/ 340 w 1247"/>
                <a:gd name="T33" fmla="*/ 510 h 1417"/>
                <a:gd name="T34" fmla="*/ 312 w 1247"/>
                <a:gd name="T35" fmla="*/ 340 h 1417"/>
                <a:gd name="T36" fmla="*/ 226 w 1247"/>
                <a:gd name="T37" fmla="*/ 340 h 1417"/>
                <a:gd name="T38" fmla="*/ 283 w 1247"/>
                <a:gd name="T39" fmla="*/ 255 h 1417"/>
                <a:gd name="T40" fmla="*/ 368 w 1247"/>
                <a:gd name="T41" fmla="*/ 142 h 1417"/>
                <a:gd name="T42" fmla="*/ 567 w 1247"/>
                <a:gd name="T43" fmla="*/ 170 h 1417"/>
                <a:gd name="T44" fmla="*/ 623 w 1247"/>
                <a:gd name="T45" fmla="*/ 85 h 1417"/>
                <a:gd name="T46" fmla="*/ 765 w 1247"/>
                <a:gd name="T47" fmla="*/ 57 h 1417"/>
                <a:gd name="T48" fmla="*/ 935 w 1247"/>
                <a:gd name="T49" fmla="*/ 170 h 1417"/>
                <a:gd name="T50" fmla="*/ 1020 w 1247"/>
                <a:gd name="T51" fmla="*/ 0 h 1417"/>
                <a:gd name="T52" fmla="*/ 1219 w 1247"/>
                <a:gd name="T53" fmla="*/ 170 h 1417"/>
                <a:gd name="T54" fmla="*/ 1247 w 1247"/>
                <a:gd name="T55" fmla="*/ 227 h 1417"/>
                <a:gd name="T56" fmla="*/ 1020 w 1247"/>
                <a:gd name="T57" fmla="*/ 283 h 1417"/>
                <a:gd name="T58" fmla="*/ 1190 w 1247"/>
                <a:gd name="T59" fmla="*/ 425 h 1417"/>
                <a:gd name="T60" fmla="*/ 1247 w 1247"/>
                <a:gd name="T61" fmla="*/ 510 h 1417"/>
                <a:gd name="T62" fmla="*/ 1049 w 1247"/>
                <a:gd name="T63" fmla="*/ 567 h 1417"/>
                <a:gd name="T64" fmla="*/ 1134 w 1247"/>
                <a:gd name="T65" fmla="*/ 709 h 1417"/>
                <a:gd name="T66" fmla="*/ 1162 w 1247"/>
                <a:gd name="T67" fmla="*/ 765 h 1417"/>
                <a:gd name="T68" fmla="*/ 1190 w 1247"/>
                <a:gd name="T69" fmla="*/ 850 h 1417"/>
                <a:gd name="T70" fmla="*/ 1162 w 1247"/>
                <a:gd name="T71" fmla="*/ 935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247" h="1417">
                  <a:moveTo>
                    <a:pt x="1162" y="935"/>
                  </a:moveTo>
                  <a:lnTo>
                    <a:pt x="1105" y="850"/>
                  </a:lnTo>
                  <a:lnTo>
                    <a:pt x="964" y="879"/>
                  </a:lnTo>
                  <a:lnTo>
                    <a:pt x="850" y="1021"/>
                  </a:lnTo>
                  <a:lnTo>
                    <a:pt x="850" y="1134"/>
                  </a:lnTo>
                  <a:lnTo>
                    <a:pt x="992" y="1106"/>
                  </a:lnTo>
                  <a:lnTo>
                    <a:pt x="1020" y="1191"/>
                  </a:lnTo>
                  <a:lnTo>
                    <a:pt x="964" y="1219"/>
                  </a:lnTo>
                  <a:lnTo>
                    <a:pt x="1020" y="1332"/>
                  </a:lnTo>
                  <a:lnTo>
                    <a:pt x="992" y="1332"/>
                  </a:lnTo>
                  <a:lnTo>
                    <a:pt x="765" y="1417"/>
                  </a:lnTo>
                  <a:lnTo>
                    <a:pt x="765" y="1361"/>
                  </a:lnTo>
                  <a:lnTo>
                    <a:pt x="623" y="1332"/>
                  </a:lnTo>
                  <a:lnTo>
                    <a:pt x="538" y="1276"/>
                  </a:lnTo>
                  <a:lnTo>
                    <a:pt x="453" y="1276"/>
                  </a:lnTo>
                  <a:lnTo>
                    <a:pt x="425" y="1219"/>
                  </a:lnTo>
                  <a:lnTo>
                    <a:pt x="425" y="1162"/>
                  </a:lnTo>
                  <a:lnTo>
                    <a:pt x="510" y="1106"/>
                  </a:lnTo>
                  <a:lnTo>
                    <a:pt x="482" y="935"/>
                  </a:lnTo>
                  <a:lnTo>
                    <a:pt x="425" y="850"/>
                  </a:lnTo>
                  <a:lnTo>
                    <a:pt x="340" y="907"/>
                  </a:lnTo>
                  <a:lnTo>
                    <a:pt x="312" y="964"/>
                  </a:lnTo>
                  <a:lnTo>
                    <a:pt x="283" y="992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170" y="879"/>
                  </a:lnTo>
                  <a:lnTo>
                    <a:pt x="113" y="907"/>
                  </a:lnTo>
                  <a:lnTo>
                    <a:pt x="56" y="822"/>
                  </a:lnTo>
                  <a:lnTo>
                    <a:pt x="85" y="794"/>
                  </a:lnTo>
                  <a:lnTo>
                    <a:pt x="85" y="709"/>
                  </a:lnTo>
                  <a:lnTo>
                    <a:pt x="0" y="652"/>
                  </a:lnTo>
                  <a:lnTo>
                    <a:pt x="56" y="624"/>
                  </a:lnTo>
                  <a:lnTo>
                    <a:pt x="283" y="567"/>
                  </a:lnTo>
                  <a:lnTo>
                    <a:pt x="340" y="510"/>
                  </a:lnTo>
                  <a:lnTo>
                    <a:pt x="283" y="425"/>
                  </a:lnTo>
                  <a:lnTo>
                    <a:pt x="312" y="340"/>
                  </a:lnTo>
                  <a:lnTo>
                    <a:pt x="283" y="312"/>
                  </a:lnTo>
                  <a:lnTo>
                    <a:pt x="226" y="340"/>
                  </a:lnTo>
                  <a:lnTo>
                    <a:pt x="226" y="255"/>
                  </a:lnTo>
                  <a:lnTo>
                    <a:pt x="283" y="255"/>
                  </a:lnTo>
                  <a:lnTo>
                    <a:pt x="255" y="170"/>
                  </a:lnTo>
                  <a:lnTo>
                    <a:pt x="368" y="142"/>
                  </a:lnTo>
                  <a:lnTo>
                    <a:pt x="453" y="170"/>
                  </a:lnTo>
                  <a:lnTo>
                    <a:pt x="567" y="170"/>
                  </a:lnTo>
                  <a:lnTo>
                    <a:pt x="567" y="85"/>
                  </a:lnTo>
                  <a:lnTo>
                    <a:pt x="623" y="85"/>
                  </a:lnTo>
                  <a:lnTo>
                    <a:pt x="680" y="57"/>
                  </a:lnTo>
                  <a:lnTo>
                    <a:pt x="765" y="57"/>
                  </a:lnTo>
                  <a:lnTo>
                    <a:pt x="793" y="142"/>
                  </a:lnTo>
                  <a:lnTo>
                    <a:pt x="935" y="170"/>
                  </a:lnTo>
                  <a:lnTo>
                    <a:pt x="935" y="85"/>
                  </a:lnTo>
                  <a:lnTo>
                    <a:pt x="1020" y="0"/>
                  </a:lnTo>
                  <a:lnTo>
                    <a:pt x="1105" y="0"/>
                  </a:lnTo>
                  <a:lnTo>
                    <a:pt x="1219" y="170"/>
                  </a:lnTo>
                  <a:lnTo>
                    <a:pt x="1162" y="227"/>
                  </a:lnTo>
                  <a:lnTo>
                    <a:pt x="1247" y="227"/>
                  </a:lnTo>
                  <a:lnTo>
                    <a:pt x="1219" y="368"/>
                  </a:lnTo>
                  <a:lnTo>
                    <a:pt x="1020" y="283"/>
                  </a:lnTo>
                  <a:lnTo>
                    <a:pt x="992" y="312"/>
                  </a:lnTo>
                  <a:lnTo>
                    <a:pt x="1190" y="425"/>
                  </a:lnTo>
                  <a:lnTo>
                    <a:pt x="1190" y="482"/>
                  </a:lnTo>
                  <a:lnTo>
                    <a:pt x="1247" y="510"/>
                  </a:lnTo>
                  <a:lnTo>
                    <a:pt x="1219" y="595"/>
                  </a:lnTo>
                  <a:lnTo>
                    <a:pt x="1049" y="567"/>
                  </a:lnTo>
                  <a:lnTo>
                    <a:pt x="1190" y="652"/>
                  </a:lnTo>
                  <a:lnTo>
                    <a:pt x="1134" y="709"/>
                  </a:lnTo>
                  <a:lnTo>
                    <a:pt x="1049" y="709"/>
                  </a:lnTo>
                  <a:lnTo>
                    <a:pt x="1162" y="765"/>
                  </a:lnTo>
                  <a:lnTo>
                    <a:pt x="1134" y="822"/>
                  </a:lnTo>
                  <a:lnTo>
                    <a:pt x="1190" y="850"/>
                  </a:lnTo>
                  <a:lnTo>
                    <a:pt x="1219" y="907"/>
                  </a:lnTo>
                  <a:lnTo>
                    <a:pt x="1162" y="93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4457" y="2542"/>
              <a:ext cx="1021" cy="851"/>
            </a:xfrm>
            <a:custGeom>
              <a:avLst/>
              <a:gdLst>
                <a:gd name="T0" fmla="*/ 851 w 1021"/>
                <a:gd name="T1" fmla="*/ 0 h 851"/>
                <a:gd name="T2" fmla="*/ 822 w 1021"/>
                <a:gd name="T3" fmla="*/ 142 h 851"/>
                <a:gd name="T4" fmla="*/ 879 w 1021"/>
                <a:gd name="T5" fmla="*/ 170 h 851"/>
                <a:gd name="T6" fmla="*/ 851 w 1021"/>
                <a:gd name="T7" fmla="*/ 199 h 851"/>
                <a:gd name="T8" fmla="*/ 1021 w 1021"/>
                <a:gd name="T9" fmla="*/ 255 h 851"/>
                <a:gd name="T10" fmla="*/ 964 w 1021"/>
                <a:gd name="T11" fmla="*/ 340 h 851"/>
                <a:gd name="T12" fmla="*/ 992 w 1021"/>
                <a:gd name="T13" fmla="*/ 369 h 851"/>
                <a:gd name="T14" fmla="*/ 992 w 1021"/>
                <a:gd name="T15" fmla="*/ 454 h 851"/>
                <a:gd name="T16" fmla="*/ 936 w 1021"/>
                <a:gd name="T17" fmla="*/ 539 h 851"/>
                <a:gd name="T18" fmla="*/ 964 w 1021"/>
                <a:gd name="T19" fmla="*/ 595 h 851"/>
                <a:gd name="T20" fmla="*/ 879 w 1021"/>
                <a:gd name="T21" fmla="*/ 680 h 851"/>
                <a:gd name="T22" fmla="*/ 851 w 1021"/>
                <a:gd name="T23" fmla="*/ 765 h 851"/>
                <a:gd name="T24" fmla="*/ 822 w 1021"/>
                <a:gd name="T25" fmla="*/ 794 h 851"/>
                <a:gd name="T26" fmla="*/ 737 w 1021"/>
                <a:gd name="T27" fmla="*/ 765 h 851"/>
                <a:gd name="T28" fmla="*/ 567 w 1021"/>
                <a:gd name="T29" fmla="*/ 822 h 851"/>
                <a:gd name="T30" fmla="*/ 511 w 1021"/>
                <a:gd name="T31" fmla="*/ 765 h 851"/>
                <a:gd name="T32" fmla="*/ 397 w 1021"/>
                <a:gd name="T33" fmla="*/ 851 h 851"/>
                <a:gd name="T34" fmla="*/ 340 w 1021"/>
                <a:gd name="T35" fmla="*/ 822 h 851"/>
                <a:gd name="T36" fmla="*/ 312 w 1021"/>
                <a:gd name="T37" fmla="*/ 765 h 851"/>
                <a:gd name="T38" fmla="*/ 170 w 1021"/>
                <a:gd name="T39" fmla="*/ 709 h 851"/>
                <a:gd name="T40" fmla="*/ 142 w 1021"/>
                <a:gd name="T41" fmla="*/ 624 h 851"/>
                <a:gd name="T42" fmla="*/ 170 w 1021"/>
                <a:gd name="T43" fmla="*/ 595 h 851"/>
                <a:gd name="T44" fmla="*/ 0 w 1021"/>
                <a:gd name="T45" fmla="*/ 340 h 851"/>
                <a:gd name="T46" fmla="*/ 0 w 1021"/>
                <a:gd name="T47" fmla="*/ 227 h 851"/>
                <a:gd name="T48" fmla="*/ 29 w 1021"/>
                <a:gd name="T49" fmla="*/ 199 h 851"/>
                <a:gd name="T50" fmla="*/ 57 w 1021"/>
                <a:gd name="T51" fmla="*/ 227 h 851"/>
                <a:gd name="T52" fmla="*/ 142 w 1021"/>
                <a:gd name="T53" fmla="*/ 170 h 851"/>
                <a:gd name="T54" fmla="*/ 170 w 1021"/>
                <a:gd name="T55" fmla="*/ 170 h 851"/>
                <a:gd name="T56" fmla="*/ 227 w 1021"/>
                <a:gd name="T57" fmla="*/ 227 h 851"/>
                <a:gd name="T58" fmla="*/ 340 w 1021"/>
                <a:gd name="T59" fmla="*/ 199 h 851"/>
                <a:gd name="T60" fmla="*/ 397 w 1021"/>
                <a:gd name="T61" fmla="*/ 199 h 851"/>
                <a:gd name="T62" fmla="*/ 425 w 1021"/>
                <a:gd name="T63" fmla="*/ 142 h 851"/>
                <a:gd name="T64" fmla="*/ 454 w 1021"/>
                <a:gd name="T65" fmla="*/ 142 h 851"/>
                <a:gd name="T66" fmla="*/ 511 w 1021"/>
                <a:gd name="T67" fmla="*/ 113 h 851"/>
                <a:gd name="T68" fmla="*/ 567 w 1021"/>
                <a:gd name="T69" fmla="*/ 113 h 851"/>
                <a:gd name="T70" fmla="*/ 596 w 1021"/>
                <a:gd name="T71" fmla="*/ 85 h 851"/>
                <a:gd name="T72" fmla="*/ 624 w 1021"/>
                <a:gd name="T73" fmla="*/ 85 h 851"/>
                <a:gd name="T74" fmla="*/ 652 w 1021"/>
                <a:gd name="T75" fmla="*/ 28 h 851"/>
                <a:gd name="T76" fmla="*/ 851 w 1021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21" h="851">
                  <a:moveTo>
                    <a:pt x="851" y="0"/>
                  </a:moveTo>
                  <a:lnTo>
                    <a:pt x="822" y="142"/>
                  </a:lnTo>
                  <a:lnTo>
                    <a:pt x="879" y="170"/>
                  </a:lnTo>
                  <a:lnTo>
                    <a:pt x="851" y="199"/>
                  </a:lnTo>
                  <a:lnTo>
                    <a:pt x="1021" y="255"/>
                  </a:lnTo>
                  <a:lnTo>
                    <a:pt x="964" y="340"/>
                  </a:lnTo>
                  <a:lnTo>
                    <a:pt x="992" y="369"/>
                  </a:lnTo>
                  <a:lnTo>
                    <a:pt x="992" y="454"/>
                  </a:lnTo>
                  <a:lnTo>
                    <a:pt x="936" y="539"/>
                  </a:lnTo>
                  <a:lnTo>
                    <a:pt x="964" y="595"/>
                  </a:lnTo>
                  <a:lnTo>
                    <a:pt x="879" y="680"/>
                  </a:lnTo>
                  <a:lnTo>
                    <a:pt x="851" y="765"/>
                  </a:lnTo>
                  <a:lnTo>
                    <a:pt x="822" y="794"/>
                  </a:lnTo>
                  <a:lnTo>
                    <a:pt x="737" y="765"/>
                  </a:lnTo>
                  <a:lnTo>
                    <a:pt x="567" y="822"/>
                  </a:lnTo>
                  <a:lnTo>
                    <a:pt x="511" y="765"/>
                  </a:lnTo>
                  <a:lnTo>
                    <a:pt x="397" y="851"/>
                  </a:lnTo>
                  <a:lnTo>
                    <a:pt x="340" y="822"/>
                  </a:lnTo>
                  <a:lnTo>
                    <a:pt x="312" y="765"/>
                  </a:lnTo>
                  <a:lnTo>
                    <a:pt x="170" y="709"/>
                  </a:lnTo>
                  <a:lnTo>
                    <a:pt x="142" y="624"/>
                  </a:lnTo>
                  <a:lnTo>
                    <a:pt x="170" y="595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29" y="199"/>
                  </a:lnTo>
                  <a:lnTo>
                    <a:pt x="57" y="227"/>
                  </a:lnTo>
                  <a:lnTo>
                    <a:pt x="142" y="170"/>
                  </a:lnTo>
                  <a:lnTo>
                    <a:pt x="170" y="170"/>
                  </a:lnTo>
                  <a:lnTo>
                    <a:pt x="227" y="227"/>
                  </a:lnTo>
                  <a:lnTo>
                    <a:pt x="340" y="199"/>
                  </a:lnTo>
                  <a:lnTo>
                    <a:pt x="397" y="199"/>
                  </a:lnTo>
                  <a:lnTo>
                    <a:pt x="425" y="142"/>
                  </a:lnTo>
                  <a:lnTo>
                    <a:pt x="454" y="142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96" y="85"/>
                  </a:lnTo>
                  <a:lnTo>
                    <a:pt x="624" y="85"/>
                  </a:lnTo>
                  <a:lnTo>
                    <a:pt x="652" y="28"/>
                  </a:lnTo>
                  <a:lnTo>
                    <a:pt x="85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1" name="Freeform 937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0 w 624"/>
                <a:gd name="T1" fmla="*/ 567 h 567"/>
                <a:gd name="T2" fmla="*/ 199 w 624"/>
                <a:gd name="T3" fmla="*/ 539 h 567"/>
                <a:gd name="T4" fmla="*/ 454 w 624"/>
                <a:gd name="T5" fmla="*/ 567 h 567"/>
                <a:gd name="T6" fmla="*/ 482 w 624"/>
                <a:gd name="T7" fmla="*/ 482 h 567"/>
                <a:gd name="T8" fmla="*/ 567 w 624"/>
                <a:gd name="T9" fmla="*/ 426 h 567"/>
                <a:gd name="T10" fmla="*/ 539 w 624"/>
                <a:gd name="T11" fmla="*/ 369 h 567"/>
                <a:gd name="T12" fmla="*/ 539 w 624"/>
                <a:gd name="T13" fmla="*/ 312 h 567"/>
                <a:gd name="T14" fmla="*/ 624 w 624"/>
                <a:gd name="T15" fmla="*/ 256 h 567"/>
                <a:gd name="T16" fmla="*/ 596 w 624"/>
                <a:gd name="T17" fmla="*/ 85 h 567"/>
                <a:gd name="T18" fmla="*/ 539 w 624"/>
                <a:gd name="T19" fmla="*/ 0 h 567"/>
                <a:gd name="T20" fmla="*/ 454 w 624"/>
                <a:gd name="T21" fmla="*/ 57 h 567"/>
                <a:gd name="T22" fmla="*/ 426 w 624"/>
                <a:gd name="T23" fmla="*/ 114 h 567"/>
                <a:gd name="T24" fmla="*/ 397 w 624"/>
                <a:gd name="T25" fmla="*/ 142 h 567"/>
                <a:gd name="T26" fmla="*/ 312 w 624"/>
                <a:gd name="T27" fmla="*/ 114 h 567"/>
                <a:gd name="T28" fmla="*/ 255 w 624"/>
                <a:gd name="T29" fmla="*/ 114 h 567"/>
                <a:gd name="T30" fmla="*/ 227 w 624"/>
                <a:gd name="T31" fmla="*/ 171 h 567"/>
                <a:gd name="T32" fmla="*/ 227 w 624"/>
                <a:gd name="T33" fmla="*/ 199 h 567"/>
                <a:gd name="T34" fmla="*/ 85 w 624"/>
                <a:gd name="T35" fmla="*/ 284 h 567"/>
                <a:gd name="T36" fmla="*/ 57 w 624"/>
                <a:gd name="T37" fmla="*/ 341 h 567"/>
                <a:gd name="T38" fmla="*/ 57 w 624"/>
                <a:gd name="T39" fmla="*/ 397 h 567"/>
                <a:gd name="T40" fmla="*/ 29 w 624"/>
                <a:gd name="T41" fmla="*/ 426 h 567"/>
                <a:gd name="T42" fmla="*/ 29 w 624"/>
                <a:gd name="T43" fmla="*/ 482 h 567"/>
                <a:gd name="T44" fmla="*/ 0 w 624"/>
                <a:gd name="T45" fmla="*/ 511 h 567"/>
                <a:gd name="T46" fmla="*/ 0 w 624"/>
                <a:gd name="T47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24" h="567">
                  <a:moveTo>
                    <a:pt x="0" y="567"/>
                  </a:moveTo>
                  <a:lnTo>
                    <a:pt x="199" y="539"/>
                  </a:lnTo>
                  <a:lnTo>
                    <a:pt x="454" y="567"/>
                  </a:lnTo>
                  <a:lnTo>
                    <a:pt x="482" y="482"/>
                  </a:lnTo>
                  <a:lnTo>
                    <a:pt x="567" y="426"/>
                  </a:lnTo>
                  <a:lnTo>
                    <a:pt x="539" y="369"/>
                  </a:lnTo>
                  <a:lnTo>
                    <a:pt x="539" y="312"/>
                  </a:lnTo>
                  <a:lnTo>
                    <a:pt x="624" y="256"/>
                  </a:lnTo>
                  <a:lnTo>
                    <a:pt x="596" y="85"/>
                  </a:lnTo>
                  <a:lnTo>
                    <a:pt x="539" y="0"/>
                  </a:lnTo>
                  <a:lnTo>
                    <a:pt x="454" y="57"/>
                  </a:lnTo>
                  <a:lnTo>
                    <a:pt x="426" y="114"/>
                  </a:lnTo>
                  <a:lnTo>
                    <a:pt x="397" y="142"/>
                  </a:lnTo>
                  <a:lnTo>
                    <a:pt x="312" y="114"/>
                  </a:lnTo>
                  <a:lnTo>
                    <a:pt x="255" y="114"/>
                  </a:lnTo>
                  <a:lnTo>
                    <a:pt x="227" y="171"/>
                  </a:lnTo>
                  <a:lnTo>
                    <a:pt x="227" y="199"/>
                  </a:lnTo>
                  <a:lnTo>
                    <a:pt x="85" y="284"/>
                  </a:lnTo>
                  <a:lnTo>
                    <a:pt x="57" y="341"/>
                  </a:lnTo>
                  <a:lnTo>
                    <a:pt x="57" y="397"/>
                  </a:lnTo>
                  <a:lnTo>
                    <a:pt x="29" y="426"/>
                  </a:lnTo>
                  <a:lnTo>
                    <a:pt x="29" y="482"/>
                  </a:lnTo>
                  <a:lnTo>
                    <a:pt x="0" y="511"/>
                  </a:lnTo>
                  <a:lnTo>
                    <a:pt x="0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3890" y="1748"/>
              <a:ext cx="1559" cy="1191"/>
            </a:xfrm>
            <a:custGeom>
              <a:avLst/>
              <a:gdLst>
                <a:gd name="T0" fmla="*/ 255 w 1559"/>
                <a:gd name="T1" fmla="*/ 652 h 1191"/>
                <a:gd name="T2" fmla="*/ 170 w 1559"/>
                <a:gd name="T3" fmla="*/ 766 h 1191"/>
                <a:gd name="T4" fmla="*/ 85 w 1559"/>
                <a:gd name="T5" fmla="*/ 964 h 1191"/>
                <a:gd name="T6" fmla="*/ 0 w 1559"/>
                <a:gd name="T7" fmla="*/ 1134 h 1191"/>
                <a:gd name="T8" fmla="*/ 114 w 1559"/>
                <a:gd name="T9" fmla="*/ 1163 h 1191"/>
                <a:gd name="T10" fmla="*/ 482 w 1559"/>
                <a:gd name="T11" fmla="*/ 1106 h 1191"/>
                <a:gd name="T12" fmla="*/ 567 w 1559"/>
                <a:gd name="T13" fmla="*/ 1134 h 1191"/>
                <a:gd name="T14" fmla="*/ 596 w 1559"/>
                <a:gd name="T15" fmla="*/ 993 h 1191"/>
                <a:gd name="T16" fmla="*/ 709 w 1559"/>
                <a:gd name="T17" fmla="*/ 964 h 1191"/>
                <a:gd name="T18" fmla="*/ 794 w 1559"/>
                <a:gd name="T19" fmla="*/ 1021 h 1191"/>
                <a:gd name="T20" fmla="*/ 964 w 1559"/>
                <a:gd name="T21" fmla="*/ 993 h 1191"/>
                <a:gd name="T22" fmla="*/ 1021 w 1559"/>
                <a:gd name="T23" fmla="*/ 936 h 1191"/>
                <a:gd name="T24" fmla="*/ 1134 w 1559"/>
                <a:gd name="T25" fmla="*/ 907 h 1191"/>
                <a:gd name="T26" fmla="*/ 1191 w 1559"/>
                <a:gd name="T27" fmla="*/ 879 h 1191"/>
                <a:gd name="T28" fmla="*/ 1219 w 1559"/>
                <a:gd name="T29" fmla="*/ 766 h 1191"/>
                <a:gd name="T30" fmla="*/ 1248 w 1559"/>
                <a:gd name="T31" fmla="*/ 681 h 1191"/>
                <a:gd name="T32" fmla="*/ 1276 w 1559"/>
                <a:gd name="T33" fmla="*/ 596 h 1191"/>
                <a:gd name="T34" fmla="*/ 1446 w 1559"/>
                <a:gd name="T35" fmla="*/ 454 h 1191"/>
                <a:gd name="T36" fmla="*/ 1474 w 1559"/>
                <a:gd name="T37" fmla="*/ 369 h 1191"/>
                <a:gd name="T38" fmla="*/ 1559 w 1559"/>
                <a:gd name="T39" fmla="*/ 284 h 1191"/>
                <a:gd name="T40" fmla="*/ 1446 w 1559"/>
                <a:gd name="T41" fmla="*/ 312 h 1191"/>
                <a:gd name="T42" fmla="*/ 1418 w 1559"/>
                <a:gd name="T43" fmla="*/ 199 h 1191"/>
                <a:gd name="T44" fmla="*/ 1333 w 1559"/>
                <a:gd name="T45" fmla="*/ 57 h 1191"/>
                <a:gd name="T46" fmla="*/ 1361 w 1559"/>
                <a:gd name="T47" fmla="*/ 0 h 1191"/>
                <a:gd name="T48" fmla="*/ 1219 w 1559"/>
                <a:gd name="T49" fmla="*/ 29 h 1191"/>
                <a:gd name="T50" fmla="*/ 1163 w 1559"/>
                <a:gd name="T51" fmla="*/ 29 h 1191"/>
                <a:gd name="T52" fmla="*/ 992 w 1559"/>
                <a:gd name="T53" fmla="*/ 199 h 1191"/>
                <a:gd name="T54" fmla="*/ 851 w 1559"/>
                <a:gd name="T55" fmla="*/ 142 h 1191"/>
                <a:gd name="T56" fmla="*/ 766 w 1559"/>
                <a:gd name="T57" fmla="*/ 199 h 1191"/>
                <a:gd name="T58" fmla="*/ 681 w 1559"/>
                <a:gd name="T59" fmla="*/ 369 h 1191"/>
                <a:gd name="T60" fmla="*/ 624 w 1559"/>
                <a:gd name="T61" fmla="*/ 369 h 1191"/>
                <a:gd name="T62" fmla="*/ 539 w 1559"/>
                <a:gd name="T63" fmla="*/ 397 h 1191"/>
                <a:gd name="T64" fmla="*/ 454 w 1559"/>
                <a:gd name="T65" fmla="*/ 511 h 1191"/>
                <a:gd name="T66" fmla="*/ 284 w 1559"/>
                <a:gd name="T67" fmla="*/ 539 h 1191"/>
                <a:gd name="T68" fmla="*/ 227 w 1559"/>
                <a:gd name="T69" fmla="*/ 596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559" h="1191">
                  <a:moveTo>
                    <a:pt x="227" y="596"/>
                  </a:moveTo>
                  <a:lnTo>
                    <a:pt x="255" y="652"/>
                  </a:lnTo>
                  <a:lnTo>
                    <a:pt x="199" y="709"/>
                  </a:lnTo>
                  <a:lnTo>
                    <a:pt x="170" y="766"/>
                  </a:lnTo>
                  <a:lnTo>
                    <a:pt x="57" y="851"/>
                  </a:lnTo>
                  <a:lnTo>
                    <a:pt x="85" y="964"/>
                  </a:lnTo>
                  <a:lnTo>
                    <a:pt x="29" y="1021"/>
                  </a:lnTo>
                  <a:lnTo>
                    <a:pt x="0" y="1134"/>
                  </a:lnTo>
                  <a:lnTo>
                    <a:pt x="57" y="1163"/>
                  </a:lnTo>
                  <a:lnTo>
                    <a:pt x="114" y="1163"/>
                  </a:lnTo>
                  <a:lnTo>
                    <a:pt x="255" y="1106"/>
                  </a:lnTo>
                  <a:lnTo>
                    <a:pt x="482" y="1106"/>
                  </a:lnTo>
                  <a:lnTo>
                    <a:pt x="482" y="1191"/>
                  </a:lnTo>
                  <a:lnTo>
                    <a:pt x="567" y="1134"/>
                  </a:lnTo>
                  <a:lnTo>
                    <a:pt x="567" y="1021"/>
                  </a:lnTo>
                  <a:lnTo>
                    <a:pt x="596" y="993"/>
                  </a:lnTo>
                  <a:lnTo>
                    <a:pt x="624" y="1021"/>
                  </a:lnTo>
                  <a:lnTo>
                    <a:pt x="709" y="964"/>
                  </a:lnTo>
                  <a:lnTo>
                    <a:pt x="737" y="964"/>
                  </a:lnTo>
                  <a:lnTo>
                    <a:pt x="794" y="1021"/>
                  </a:lnTo>
                  <a:lnTo>
                    <a:pt x="907" y="993"/>
                  </a:lnTo>
                  <a:lnTo>
                    <a:pt x="964" y="993"/>
                  </a:lnTo>
                  <a:lnTo>
                    <a:pt x="992" y="936"/>
                  </a:lnTo>
                  <a:lnTo>
                    <a:pt x="1021" y="936"/>
                  </a:lnTo>
                  <a:lnTo>
                    <a:pt x="1078" y="907"/>
                  </a:lnTo>
                  <a:lnTo>
                    <a:pt x="1134" y="907"/>
                  </a:lnTo>
                  <a:lnTo>
                    <a:pt x="1163" y="879"/>
                  </a:lnTo>
                  <a:lnTo>
                    <a:pt x="1191" y="879"/>
                  </a:lnTo>
                  <a:lnTo>
                    <a:pt x="1219" y="822"/>
                  </a:lnTo>
                  <a:lnTo>
                    <a:pt x="1219" y="766"/>
                  </a:lnTo>
                  <a:lnTo>
                    <a:pt x="1248" y="737"/>
                  </a:lnTo>
                  <a:lnTo>
                    <a:pt x="1248" y="681"/>
                  </a:lnTo>
                  <a:lnTo>
                    <a:pt x="1276" y="652"/>
                  </a:lnTo>
                  <a:lnTo>
                    <a:pt x="1276" y="596"/>
                  </a:lnTo>
                  <a:lnTo>
                    <a:pt x="1304" y="539"/>
                  </a:lnTo>
                  <a:lnTo>
                    <a:pt x="1446" y="454"/>
                  </a:lnTo>
                  <a:lnTo>
                    <a:pt x="1446" y="426"/>
                  </a:lnTo>
                  <a:lnTo>
                    <a:pt x="1474" y="369"/>
                  </a:lnTo>
                  <a:lnTo>
                    <a:pt x="1531" y="369"/>
                  </a:lnTo>
                  <a:lnTo>
                    <a:pt x="1559" y="284"/>
                  </a:lnTo>
                  <a:lnTo>
                    <a:pt x="1503" y="284"/>
                  </a:lnTo>
                  <a:lnTo>
                    <a:pt x="1446" y="312"/>
                  </a:lnTo>
                  <a:lnTo>
                    <a:pt x="1389" y="227"/>
                  </a:lnTo>
                  <a:lnTo>
                    <a:pt x="1418" y="199"/>
                  </a:lnTo>
                  <a:lnTo>
                    <a:pt x="1418" y="114"/>
                  </a:lnTo>
                  <a:lnTo>
                    <a:pt x="1333" y="57"/>
                  </a:lnTo>
                  <a:lnTo>
                    <a:pt x="1389" y="29"/>
                  </a:lnTo>
                  <a:lnTo>
                    <a:pt x="1361" y="0"/>
                  </a:lnTo>
                  <a:lnTo>
                    <a:pt x="1276" y="0"/>
                  </a:lnTo>
                  <a:lnTo>
                    <a:pt x="1219" y="29"/>
                  </a:lnTo>
                  <a:lnTo>
                    <a:pt x="1219" y="57"/>
                  </a:lnTo>
                  <a:lnTo>
                    <a:pt x="1163" y="29"/>
                  </a:lnTo>
                  <a:lnTo>
                    <a:pt x="1021" y="142"/>
                  </a:lnTo>
                  <a:lnTo>
                    <a:pt x="992" y="199"/>
                  </a:lnTo>
                  <a:lnTo>
                    <a:pt x="907" y="142"/>
                  </a:lnTo>
                  <a:lnTo>
                    <a:pt x="851" y="142"/>
                  </a:lnTo>
                  <a:lnTo>
                    <a:pt x="822" y="199"/>
                  </a:lnTo>
                  <a:lnTo>
                    <a:pt x="766" y="199"/>
                  </a:lnTo>
                  <a:lnTo>
                    <a:pt x="766" y="312"/>
                  </a:lnTo>
                  <a:lnTo>
                    <a:pt x="681" y="369"/>
                  </a:lnTo>
                  <a:lnTo>
                    <a:pt x="709" y="397"/>
                  </a:lnTo>
                  <a:lnTo>
                    <a:pt x="624" y="369"/>
                  </a:lnTo>
                  <a:lnTo>
                    <a:pt x="596" y="397"/>
                  </a:lnTo>
                  <a:lnTo>
                    <a:pt x="539" y="397"/>
                  </a:lnTo>
                  <a:lnTo>
                    <a:pt x="454" y="454"/>
                  </a:lnTo>
                  <a:lnTo>
                    <a:pt x="454" y="511"/>
                  </a:lnTo>
                  <a:lnTo>
                    <a:pt x="369" y="482"/>
                  </a:lnTo>
                  <a:lnTo>
                    <a:pt x="284" y="539"/>
                  </a:lnTo>
                  <a:lnTo>
                    <a:pt x="255" y="539"/>
                  </a:lnTo>
                  <a:lnTo>
                    <a:pt x="227" y="59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5081" y="1323"/>
              <a:ext cx="482" cy="454"/>
            </a:xfrm>
            <a:custGeom>
              <a:avLst/>
              <a:gdLst>
                <a:gd name="T0" fmla="*/ 397 w 482"/>
                <a:gd name="T1" fmla="*/ 0 h 454"/>
                <a:gd name="T2" fmla="*/ 425 w 482"/>
                <a:gd name="T3" fmla="*/ 85 h 454"/>
                <a:gd name="T4" fmla="*/ 368 w 482"/>
                <a:gd name="T5" fmla="*/ 85 h 454"/>
                <a:gd name="T6" fmla="*/ 368 w 482"/>
                <a:gd name="T7" fmla="*/ 170 h 454"/>
                <a:gd name="T8" fmla="*/ 425 w 482"/>
                <a:gd name="T9" fmla="*/ 142 h 454"/>
                <a:gd name="T10" fmla="*/ 454 w 482"/>
                <a:gd name="T11" fmla="*/ 170 h 454"/>
                <a:gd name="T12" fmla="*/ 425 w 482"/>
                <a:gd name="T13" fmla="*/ 255 h 454"/>
                <a:gd name="T14" fmla="*/ 482 w 482"/>
                <a:gd name="T15" fmla="*/ 340 h 454"/>
                <a:gd name="T16" fmla="*/ 425 w 482"/>
                <a:gd name="T17" fmla="*/ 397 h 454"/>
                <a:gd name="T18" fmla="*/ 198 w 482"/>
                <a:gd name="T19" fmla="*/ 454 h 454"/>
                <a:gd name="T20" fmla="*/ 170 w 482"/>
                <a:gd name="T21" fmla="*/ 425 h 454"/>
                <a:gd name="T22" fmla="*/ 85 w 482"/>
                <a:gd name="T23" fmla="*/ 425 h 454"/>
                <a:gd name="T24" fmla="*/ 28 w 482"/>
                <a:gd name="T25" fmla="*/ 454 h 454"/>
                <a:gd name="T26" fmla="*/ 0 w 482"/>
                <a:gd name="T27" fmla="*/ 170 h 454"/>
                <a:gd name="T28" fmla="*/ 170 w 482"/>
                <a:gd name="T29" fmla="*/ 57 h 454"/>
                <a:gd name="T30" fmla="*/ 340 w 482"/>
                <a:gd name="T31" fmla="*/ 28 h 454"/>
                <a:gd name="T32" fmla="*/ 397 w 482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82" h="454">
                  <a:moveTo>
                    <a:pt x="397" y="0"/>
                  </a:moveTo>
                  <a:lnTo>
                    <a:pt x="425" y="85"/>
                  </a:lnTo>
                  <a:lnTo>
                    <a:pt x="368" y="85"/>
                  </a:lnTo>
                  <a:lnTo>
                    <a:pt x="368" y="170"/>
                  </a:lnTo>
                  <a:lnTo>
                    <a:pt x="425" y="142"/>
                  </a:lnTo>
                  <a:lnTo>
                    <a:pt x="454" y="170"/>
                  </a:lnTo>
                  <a:lnTo>
                    <a:pt x="425" y="255"/>
                  </a:lnTo>
                  <a:lnTo>
                    <a:pt x="482" y="340"/>
                  </a:lnTo>
                  <a:lnTo>
                    <a:pt x="425" y="397"/>
                  </a:lnTo>
                  <a:lnTo>
                    <a:pt x="198" y="454"/>
                  </a:lnTo>
                  <a:lnTo>
                    <a:pt x="170" y="425"/>
                  </a:lnTo>
                  <a:lnTo>
                    <a:pt x="85" y="425"/>
                  </a:lnTo>
                  <a:lnTo>
                    <a:pt x="28" y="454"/>
                  </a:lnTo>
                  <a:lnTo>
                    <a:pt x="0" y="170"/>
                  </a:lnTo>
                  <a:lnTo>
                    <a:pt x="170" y="57"/>
                  </a:lnTo>
                  <a:lnTo>
                    <a:pt x="340" y="28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4" name="Freeform 940"/>
            <p:cNvSpPr>
              <a:spLocks/>
            </p:cNvSpPr>
            <p:nvPr/>
          </p:nvSpPr>
          <p:spPr bwMode="auto">
            <a:xfrm>
              <a:off x="3635" y="1465"/>
              <a:ext cx="1474" cy="879"/>
            </a:xfrm>
            <a:custGeom>
              <a:avLst/>
              <a:gdLst>
                <a:gd name="T0" fmla="*/ 57 w 1474"/>
                <a:gd name="T1" fmla="*/ 227 h 879"/>
                <a:gd name="T2" fmla="*/ 85 w 1474"/>
                <a:gd name="T3" fmla="*/ 255 h 879"/>
                <a:gd name="T4" fmla="*/ 28 w 1474"/>
                <a:gd name="T5" fmla="*/ 312 h 879"/>
                <a:gd name="T6" fmla="*/ 114 w 1474"/>
                <a:gd name="T7" fmla="*/ 397 h 879"/>
                <a:gd name="T8" fmla="*/ 114 w 1474"/>
                <a:gd name="T9" fmla="*/ 482 h 879"/>
                <a:gd name="T10" fmla="*/ 0 w 1474"/>
                <a:gd name="T11" fmla="*/ 595 h 879"/>
                <a:gd name="T12" fmla="*/ 57 w 1474"/>
                <a:gd name="T13" fmla="*/ 623 h 879"/>
                <a:gd name="T14" fmla="*/ 57 w 1474"/>
                <a:gd name="T15" fmla="*/ 680 h 879"/>
                <a:gd name="T16" fmla="*/ 114 w 1474"/>
                <a:gd name="T17" fmla="*/ 737 h 879"/>
                <a:gd name="T18" fmla="*/ 114 w 1474"/>
                <a:gd name="T19" fmla="*/ 794 h 879"/>
                <a:gd name="T20" fmla="*/ 142 w 1474"/>
                <a:gd name="T21" fmla="*/ 850 h 879"/>
                <a:gd name="T22" fmla="*/ 284 w 1474"/>
                <a:gd name="T23" fmla="*/ 879 h 879"/>
                <a:gd name="T24" fmla="*/ 482 w 1474"/>
                <a:gd name="T25" fmla="*/ 879 h 879"/>
                <a:gd name="T26" fmla="*/ 510 w 1474"/>
                <a:gd name="T27" fmla="*/ 822 h 879"/>
                <a:gd name="T28" fmla="*/ 539 w 1474"/>
                <a:gd name="T29" fmla="*/ 822 h 879"/>
                <a:gd name="T30" fmla="*/ 624 w 1474"/>
                <a:gd name="T31" fmla="*/ 765 h 879"/>
                <a:gd name="T32" fmla="*/ 709 w 1474"/>
                <a:gd name="T33" fmla="*/ 794 h 879"/>
                <a:gd name="T34" fmla="*/ 709 w 1474"/>
                <a:gd name="T35" fmla="*/ 737 h 879"/>
                <a:gd name="T36" fmla="*/ 794 w 1474"/>
                <a:gd name="T37" fmla="*/ 680 h 879"/>
                <a:gd name="T38" fmla="*/ 851 w 1474"/>
                <a:gd name="T39" fmla="*/ 680 h 879"/>
                <a:gd name="T40" fmla="*/ 879 w 1474"/>
                <a:gd name="T41" fmla="*/ 652 h 879"/>
                <a:gd name="T42" fmla="*/ 964 w 1474"/>
                <a:gd name="T43" fmla="*/ 680 h 879"/>
                <a:gd name="T44" fmla="*/ 936 w 1474"/>
                <a:gd name="T45" fmla="*/ 652 h 879"/>
                <a:gd name="T46" fmla="*/ 1021 w 1474"/>
                <a:gd name="T47" fmla="*/ 595 h 879"/>
                <a:gd name="T48" fmla="*/ 1021 w 1474"/>
                <a:gd name="T49" fmla="*/ 482 h 879"/>
                <a:gd name="T50" fmla="*/ 1049 w 1474"/>
                <a:gd name="T51" fmla="*/ 482 h 879"/>
                <a:gd name="T52" fmla="*/ 1077 w 1474"/>
                <a:gd name="T53" fmla="*/ 482 h 879"/>
                <a:gd name="T54" fmla="*/ 1106 w 1474"/>
                <a:gd name="T55" fmla="*/ 425 h 879"/>
                <a:gd name="T56" fmla="*/ 1162 w 1474"/>
                <a:gd name="T57" fmla="*/ 425 h 879"/>
                <a:gd name="T58" fmla="*/ 1247 w 1474"/>
                <a:gd name="T59" fmla="*/ 482 h 879"/>
                <a:gd name="T60" fmla="*/ 1276 w 1474"/>
                <a:gd name="T61" fmla="*/ 425 h 879"/>
                <a:gd name="T62" fmla="*/ 1418 w 1474"/>
                <a:gd name="T63" fmla="*/ 312 h 879"/>
                <a:gd name="T64" fmla="*/ 1474 w 1474"/>
                <a:gd name="T65" fmla="*/ 340 h 879"/>
                <a:gd name="T66" fmla="*/ 1474 w 1474"/>
                <a:gd name="T67" fmla="*/ 312 h 879"/>
                <a:gd name="T68" fmla="*/ 1446 w 1474"/>
                <a:gd name="T69" fmla="*/ 28 h 879"/>
                <a:gd name="T70" fmla="*/ 1418 w 1474"/>
                <a:gd name="T71" fmla="*/ 0 h 879"/>
                <a:gd name="T72" fmla="*/ 1304 w 1474"/>
                <a:gd name="T73" fmla="*/ 28 h 879"/>
                <a:gd name="T74" fmla="*/ 1021 w 1474"/>
                <a:gd name="T75" fmla="*/ 28 h 879"/>
                <a:gd name="T76" fmla="*/ 1021 w 1474"/>
                <a:gd name="T77" fmla="*/ 142 h 879"/>
                <a:gd name="T78" fmla="*/ 964 w 1474"/>
                <a:gd name="T79" fmla="*/ 170 h 879"/>
                <a:gd name="T80" fmla="*/ 879 w 1474"/>
                <a:gd name="T81" fmla="*/ 170 h 879"/>
                <a:gd name="T82" fmla="*/ 624 w 1474"/>
                <a:gd name="T83" fmla="*/ 170 h 879"/>
                <a:gd name="T84" fmla="*/ 454 w 1474"/>
                <a:gd name="T85" fmla="*/ 142 h 879"/>
                <a:gd name="T86" fmla="*/ 340 w 1474"/>
                <a:gd name="T87" fmla="*/ 198 h 879"/>
                <a:gd name="T88" fmla="*/ 57 w 1474"/>
                <a:gd name="T89" fmla="*/ 22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474" h="879">
                  <a:moveTo>
                    <a:pt x="57" y="227"/>
                  </a:moveTo>
                  <a:lnTo>
                    <a:pt x="85" y="255"/>
                  </a:lnTo>
                  <a:lnTo>
                    <a:pt x="28" y="312"/>
                  </a:lnTo>
                  <a:lnTo>
                    <a:pt x="114" y="397"/>
                  </a:lnTo>
                  <a:lnTo>
                    <a:pt x="114" y="482"/>
                  </a:lnTo>
                  <a:lnTo>
                    <a:pt x="0" y="595"/>
                  </a:lnTo>
                  <a:lnTo>
                    <a:pt x="57" y="623"/>
                  </a:lnTo>
                  <a:lnTo>
                    <a:pt x="57" y="680"/>
                  </a:lnTo>
                  <a:lnTo>
                    <a:pt x="114" y="737"/>
                  </a:lnTo>
                  <a:lnTo>
                    <a:pt x="114" y="794"/>
                  </a:lnTo>
                  <a:lnTo>
                    <a:pt x="142" y="850"/>
                  </a:lnTo>
                  <a:lnTo>
                    <a:pt x="284" y="879"/>
                  </a:lnTo>
                  <a:lnTo>
                    <a:pt x="482" y="879"/>
                  </a:lnTo>
                  <a:lnTo>
                    <a:pt x="510" y="822"/>
                  </a:lnTo>
                  <a:lnTo>
                    <a:pt x="539" y="822"/>
                  </a:lnTo>
                  <a:lnTo>
                    <a:pt x="624" y="765"/>
                  </a:lnTo>
                  <a:lnTo>
                    <a:pt x="709" y="794"/>
                  </a:lnTo>
                  <a:lnTo>
                    <a:pt x="709" y="737"/>
                  </a:lnTo>
                  <a:lnTo>
                    <a:pt x="794" y="680"/>
                  </a:lnTo>
                  <a:lnTo>
                    <a:pt x="851" y="680"/>
                  </a:lnTo>
                  <a:lnTo>
                    <a:pt x="879" y="652"/>
                  </a:lnTo>
                  <a:lnTo>
                    <a:pt x="964" y="680"/>
                  </a:lnTo>
                  <a:lnTo>
                    <a:pt x="936" y="652"/>
                  </a:lnTo>
                  <a:lnTo>
                    <a:pt x="1021" y="595"/>
                  </a:lnTo>
                  <a:lnTo>
                    <a:pt x="1021" y="482"/>
                  </a:lnTo>
                  <a:lnTo>
                    <a:pt x="1049" y="482"/>
                  </a:lnTo>
                  <a:lnTo>
                    <a:pt x="1077" y="482"/>
                  </a:lnTo>
                  <a:lnTo>
                    <a:pt x="1106" y="425"/>
                  </a:lnTo>
                  <a:lnTo>
                    <a:pt x="1162" y="425"/>
                  </a:lnTo>
                  <a:lnTo>
                    <a:pt x="1247" y="482"/>
                  </a:lnTo>
                  <a:lnTo>
                    <a:pt x="1276" y="425"/>
                  </a:lnTo>
                  <a:lnTo>
                    <a:pt x="1418" y="312"/>
                  </a:lnTo>
                  <a:lnTo>
                    <a:pt x="1474" y="340"/>
                  </a:lnTo>
                  <a:lnTo>
                    <a:pt x="1474" y="312"/>
                  </a:lnTo>
                  <a:lnTo>
                    <a:pt x="1446" y="28"/>
                  </a:lnTo>
                  <a:lnTo>
                    <a:pt x="1418" y="0"/>
                  </a:lnTo>
                  <a:lnTo>
                    <a:pt x="1304" y="28"/>
                  </a:lnTo>
                  <a:lnTo>
                    <a:pt x="1021" y="28"/>
                  </a:lnTo>
                  <a:lnTo>
                    <a:pt x="1021" y="142"/>
                  </a:lnTo>
                  <a:lnTo>
                    <a:pt x="964" y="170"/>
                  </a:lnTo>
                  <a:lnTo>
                    <a:pt x="879" y="170"/>
                  </a:lnTo>
                  <a:lnTo>
                    <a:pt x="624" y="170"/>
                  </a:lnTo>
                  <a:lnTo>
                    <a:pt x="454" y="142"/>
                  </a:lnTo>
                  <a:lnTo>
                    <a:pt x="340" y="198"/>
                  </a:lnTo>
                  <a:lnTo>
                    <a:pt x="57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5" name="Freeform 941"/>
            <p:cNvSpPr>
              <a:spLocks/>
            </p:cNvSpPr>
            <p:nvPr/>
          </p:nvSpPr>
          <p:spPr bwMode="auto">
            <a:xfrm>
              <a:off x="3635" y="699"/>
              <a:ext cx="1474" cy="993"/>
            </a:xfrm>
            <a:custGeom>
              <a:avLst/>
              <a:gdLst>
                <a:gd name="T0" fmla="*/ 199 w 1474"/>
                <a:gd name="T1" fmla="*/ 85 h 993"/>
                <a:gd name="T2" fmla="*/ 312 w 1474"/>
                <a:gd name="T3" fmla="*/ 199 h 993"/>
                <a:gd name="T4" fmla="*/ 284 w 1474"/>
                <a:gd name="T5" fmla="*/ 255 h 993"/>
                <a:gd name="T6" fmla="*/ 255 w 1474"/>
                <a:gd name="T7" fmla="*/ 369 h 993"/>
                <a:gd name="T8" fmla="*/ 199 w 1474"/>
                <a:gd name="T9" fmla="*/ 397 h 993"/>
                <a:gd name="T10" fmla="*/ 199 w 1474"/>
                <a:gd name="T11" fmla="*/ 567 h 993"/>
                <a:gd name="T12" fmla="*/ 114 w 1474"/>
                <a:gd name="T13" fmla="*/ 596 h 993"/>
                <a:gd name="T14" fmla="*/ 114 w 1474"/>
                <a:gd name="T15" fmla="*/ 709 h 993"/>
                <a:gd name="T16" fmla="*/ 28 w 1474"/>
                <a:gd name="T17" fmla="*/ 794 h 993"/>
                <a:gd name="T18" fmla="*/ 0 w 1474"/>
                <a:gd name="T19" fmla="*/ 851 h 993"/>
                <a:gd name="T20" fmla="*/ 57 w 1474"/>
                <a:gd name="T21" fmla="*/ 993 h 993"/>
                <a:gd name="T22" fmla="*/ 340 w 1474"/>
                <a:gd name="T23" fmla="*/ 964 h 993"/>
                <a:gd name="T24" fmla="*/ 454 w 1474"/>
                <a:gd name="T25" fmla="*/ 908 h 993"/>
                <a:gd name="T26" fmla="*/ 624 w 1474"/>
                <a:gd name="T27" fmla="*/ 936 h 993"/>
                <a:gd name="T28" fmla="*/ 964 w 1474"/>
                <a:gd name="T29" fmla="*/ 936 h 993"/>
                <a:gd name="T30" fmla="*/ 1021 w 1474"/>
                <a:gd name="T31" fmla="*/ 908 h 993"/>
                <a:gd name="T32" fmla="*/ 1021 w 1474"/>
                <a:gd name="T33" fmla="*/ 794 h 993"/>
                <a:gd name="T34" fmla="*/ 1304 w 1474"/>
                <a:gd name="T35" fmla="*/ 794 h 993"/>
                <a:gd name="T36" fmla="*/ 1418 w 1474"/>
                <a:gd name="T37" fmla="*/ 766 h 993"/>
                <a:gd name="T38" fmla="*/ 1446 w 1474"/>
                <a:gd name="T39" fmla="*/ 794 h 993"/>
                <a:gd name="T40" fmla="*/ 1418 w 1474"/>
                <a:gd name="T41" fmla="*/ 652 h 993"/>
                <a:gd name="T42" fmla="*/ 1474 w 1474"/>
                <a:gd name="T43" fmla="*/ 652 h 993"/>
                <a:gd name="T44" fmla="*/ 1446 w 1474"/>
                <a:gd name="T45" fmla="*/ 567 h 993"/>
                <a:gd name="T46" fmla="*/ 1418 w 1474"/>
                <a:gd name="T47" fmla="*/ 567 h 993"/>
                <a:gd name="T48" fmla="*/ 1333 w 1474"/>
                <a:gd name="T49" fmla="*/ 482 h 993"/>
                <a:gd name="T50" fmla="*/ 1304 w 1474"/>
                <a:gd name="T51" fmla="*/ 426 h 993"/>
                <a:gd name="T52" fmla="*/ 1361 w 1474"/>
                <a:gd name="T53" fmla="*/ 397 h 993"/>
                <a:gd name="T54" fmla="*/ 1276 w 1474"/>
                <a:gd name="T55" fmla="*/ 284 h 993"/>
                <a:gd name="T56" fmla="*/ 1247 w 1474"/>
                <a:gd name="T57" fmla="*/ 227 h 993"/>
                <a:gd name="T58" fmla="*/ 1304 w 1474"/>
                <a:gd name="T59" fmla="*/ 114 h 993"/>
                <a:gd name="T60" fmla="*/ 1219 w 1474"/>
                <a:gd name="T61" fmla="*/ 29 h 993"/>
                <a:gd name="T62" fmla="*/ 1134 w 1474"/>
                <a:gd name="T63" fmla="*/ 0 h 993"/>
                <a:gd name="T64" fmla="*/ 1106 w 1474"/>
                <a:gd name="T65" fmla="*/ 114 h 993"/>
                <a:gd name="T66" fmla="*/ 879 w 1474"/>
                <a:gd name="T67" fmla="*/ 85 h 993"/>
                <a:gd name="T68" fmla="*/ 851 w 1474"/>
                <a:gd name="T69" fmla="*/ 142 h 993"/>
                <a:gd name="T70" fmla="*/ 766 w 1474"/>
                <a:gd name="T71" fmla="*/ 142 h 993"/>
                <a:gd name="T72" fmla="*/ 766 w 1474"/>
                <a:gd name="T73" fmla="*/ 57 h 993"/>
                <a:gd name="T74" fmla="*/ 709 w 1474"/>
                <a:gd name="T75" fmla="*/ 57 h 993"/>
                <a:gd name="T76" fmla="*/ 652 w 1474"/>
                <a:gd name="T77" fmla="*/ 85 h 993"/>
                <a:gd name="T78" fmla="*/ 595 w 1474"/>
                <a:gd name="T79" fmla="*/ 29 h 993"/>
                <a:gd name="T80" fmla="*/ 510 w 1474"/>
                <a:gd name="T81" fmla="*/ 29 h 993"/>
                <a:gd name="T82" fmla="*/ 482 w 1474"/>
                <a:gd name="T83" fmla="*/ 57 h 993"/>
                <a:gd name="T84" fmla="*/ 312 w 1474"/>
                <a:gd name="T85" fmla="*/ 57 h 993"/>
                <a:gd name="T86" fmla="*/ 199 w 1474"/>
                <a:gd name="T87" fmla="*/ 85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74" h="993">
                  <a:moveTo>
                    <a:pt x="199" y="85"/>
                  </a:moveTo>
                  <a:lnTo>
                    <a:pt x="312" y="199"/>
                  </a:lnTo>
                  <a:lnTo>
                    <a:pt x="284" y="255"/>
                  </a:lnTo>
                  <a:lnTo>
                    <a:pt x="255" y="369"/>
                  </a:lnTo>
                  <a:lnTo>
                    <a:pt x="199" y="397"/>
                  </a:lnTo>
                  <a:lnTo>
                    <a:pt x="199" y="567"/>
                  </a:lnTo>
                  <a:lnTo>
                    <a:pt x="114" y="596"/>
                  </a:lnTo>
                  <a:lnTo>
                    <a:pt x="114" y="709"/>
                  </a:lnTo>
                  <a:lnTo>
                    <a:pt x="28" y="794"/>
                  </a:lnTo>
                  <a:lnTo>
                    <a:pt x="0" y="851"/>
                  </a:lnTo>
                  <a:lnTo>
                    <a:pt x="57" y="993"/>
                  </a:lnTo>
                  <a:lnTo>
                    <a:pt x="340" y="964"/>
                  </a:lnTo>
                  <a:lnTo>
                    <a:pt x="454" y="908"/>
                  </a:lnTo>
                  <a:lnTo>
                    <a:pt x="624" y="936"/>
                  </a:lnTo>
                  <a:lnTo>
                    <a:pt x="964" y="936"/>
                  </a:lnTo>
                  <a:lnTo>
                    <a:pt x="1021" y="908"/>
                  </a:lnTo>
                  <a:lnTo>
                    <a:pt x="1021" y="794"/>
                  </a:lnTo>
                  <a:lnTo>
                    <a:pt x="1304" y="794"/>
                  </a:lnTo>
                  <a:lnTo>
                    <a:pt x="1418" y="766"/>
                  </a:lnTo>
                  <a:lnTo>
                    <a:pt x="1446" y="794"/>
                  </a:lnTo>
                  <a:lnTo>
                    <a:pt x="1418" y="652"/>
                  </a:lnTo>
                  <a:lnTo>
                    <a:pt x="1474" y="652"/>
                  </a:lnTo>
                  <a:lnTo>
                    <a:pt x="1446" y="567"/>
                  </a:lnTo>
                  <a:lnTo>
                    <a:pt x="1418" y="567"/>
                  </a:lnTo>
                  <a:lnTo>
                    <a:pt x="1333" y="482"/>
                  </a:lnTo>
                  <a:lnTo>
                    <a:pt x="1304" y="426"/>
                  </a:lnTo>
                  <a:lnTo>
                    <a:pt x="1361" y="397"/>
                  </a:lnTo>
                  <a:lnTo>
                    <a:pt x="1276" y="284"/>
                  </a:lnTo>
                  <a:lnTo>
                    <a:pt x="1247" y="227"/>
                  </a:lnTo>
                  <a:lnTo>
                    <a:pt x="1304" y="114"/>
                  </a:lnTo>
                  <a:lnTo>
                    <a:pt x="1219" y="29"/>
                  </a:lnTo>
                  <a:lnTo>
                    <a:pt x="1134" y="0"/>
                  </a:lnTo>
                  <a:lnTo>
                    <a:pt x="1106" y="114"/>
                  </a:lnTo>
                  <a:lnTo>
                    <a:pt x="879" y="85"/>
                  </a:lnTo>
                  <a:lnTo>
                    <a:pt x="851" y="142"/>
                  </a:lnTo>
                  <a:lnTo>
                    <a:pt x="766" y="142"/>
                  </a:lnTo>
                  <a:lnTo>
                    <a:pt x="766" y="57"/>
                  </a:lnTo>
                  <a:lnTo>
                    <a:pt x="709" y="57"/>
                  </a:lnTo>
                  <a:lnTo>
                    <a:pt x="652" y="85"/>
                  </a:lnTo>
                  <a:lnTo>
                    <a:pt x="595" y="29"/>
                  </a:lnTo>
                  <a:lnTo>
                    <a:pt x="510" y="29"/>
                  </a:lnTo>
                  <a:lnTo>
                    <a:pt x="482" y="57"/>
                  </a:lnTo>
                  <a:lnTo>
                    <a:pt x="312" y="57"/>
                  </a:lnTo>
                  <a:lnTo>
                    <a:pt x="199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6" name="Freeform 942"/>
            <p:cNvSpPr>
              <a:spLocks/>
            </p:cNvSpPr>
            <p:nvPr/>
          </p:nvSpPr>
          <p:spPr bwMode="auto">
            <a:xfrm>
              <a:off x="4882" y="813"/>
              <a:ext cx="596" cy="680"/>
            </a:xfrm>
            <a:custGeom>
              <a:avLst/>
              <a:gdLst>
                <a:gd name="T0" fmla="*/ 57 w 596"/>
                <a:gd name="T1" fmla="*/ 0 h 680"/>
                <a:gd name="T2" fmla="*/ 0 w 596"/>
                <a:gd name="T3" fmla="*/ 113 h 680"/>
                <a:gd name="T4" fmla="*/ 29 w 596"/>
                <a:gd name="T5" fmla="*/ 170 h 680"/>
                <a:gd name="T6" fmla="*/ 114 w 596"/>
                <a:gd name="T7" fmla="*/ 283 h 680"/>
                <a:gd name="T8" fmla="*/ 57 w 596"/>
                <a:gd name="T9" fmla="*/ 312 h 680"/>
                <a:gd name="T10" fmla="*/ 86 w 596"/>
                <a:gd name="T11" fmla="*/ 368 h 680"/>
                <a:gd name="T12" fmla="*/ 171 w 596"/>
                <a:gd name="T13" fmla="*/ 453 h 680"/>
                <a:gd name="T14" fmla="*/ 199 w 596"/>
                <a:gd name="T15" fmla="*/ 453 h 680"/>
                <a:gd name="T16" fmla="*/ 227 w 596"/>
                <a:gd name="T17" fmla="*/ 538 h 680"/>
                <a:gd name="T18" fmla="*/ 171 w 596"/>
                <a:gd name="T19" fmla="*/ 538 h 680"/>
                <a:gd name="T20" fmla="*/ 199 w 596"/>
                <a:gd name="T21" fmla="*/ 680 h 680"/>
                <a:gd name="T22" fmla="*/ 369 w 596"/>
                <a:gd name="T23" fmla="*/ 567 h 680"/>
                <a:gd name="T24" fmla="*/ 539 w 596"/>
                <a:gd name="T25" fmla="*/ 538 h 680"/>
                <a:gd name="T26" fmla="*/ 596 w 596"/>
                <a:gd name="T27" fmla="*/ 510 h 680"/>
                <a:gd name="T28" fmla="*/ 596 w 596"/>
                <a:gd name="T29" fmla="*/ 453 h 680"/>
                <a:gd name="T30" fmla="*/ 511 w 596"/>
                <a:gd name="T31" fmla="*/ 482 h 680"/>
                <a:gd name="T32" fmla="*/ 426 w 596"/>
                <a:gd name="T33" fmla="*/ 368 h 680"/>
                <a:gd name="T34" fmla="*/ 426 w 596"/>
                <a:gd name="T35" fmla="*/ 283 h 680"/>
                <a:gd name="T36" fmla="*/ 341 w 596"/>
                <a:gd name="T37" fmla="*/ 113 h 680"/>
                <a:gd name="T38" fmla="*/ 284 w 596"/>
                <a:gd name="T39" fmla="*/ 113 h 680"/>
                <a:gd name="T40" fmla="*/ 227 w 596"/>
                <a:gd name="T41" fmla="*/ 28 h 680"/>
                <a:gd name="T42" fmla="*/ 171 w 596"/>
                <a:gd name="T43" fmla="*/ 85 h 680"/>
                <a:gd name="T44" fmla="*/ 114 w 596"/>
                <a:gd name="T45" fmla="*/ 85 h 680"/>
                <a:gd name="T46" fmla="*/ 114 w 596"/>
                <a:gd name="T47" fmla="*/ 0 h 680"/>
                <a:gd name="T48" fmla="*/ 57 w 596"/>
                <a:gd name="T4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96" h="680">
                  <a:moveTo>
                    <a:pt x="57" y="0"/>
                  </a:moveTo>
                  <a:lnTo>
                    <a:pt x="0" y="113"/>
                  </a:lnTo>
                  <a:lnTo>
                    <a:pt x="29" y="170"/>
                  </a:lnTo>
                  <a:lnTo>
                    <a:pt x="114" y="283"/>
                  </a:lnTo>
                  <a:lnTo>
                    <a:pt x="57" y="312"/>
                  </a:lnTo>
                  <a:lnTo>
                    <a:pt x="86" y="368"/>
                  </a:lnTo>
                  <a:lnTo>
                    <a:pt x="171" y="453"/>
                  </a:lnTo>
                  <a:lnTo>
                    <a:pt x="199" y="453"/>
                  </a:lnTo>
                  <a:lnTo>
                    <a:pt x="227" y="538"/>
                  </a:lnTo>
                  <a:lnTo>
                    <a:pt x="171" y="538"/>
                  </a:lnTo>
                  <a:lnTo>
                    <a:pt x="199" y="680"/>
                  </a:lnTo>
                  <a:lnTo>
                    <a:pt x="369" y="567"/>
                  </a:lnTo>
                  <a:lnTo>
                    <a:pt x="539" y="538"/>
                  </a:lnTo>
                  <a:lnTo>
                    <a:pt x="596" y="510"/>
                  </a:lnTo>
                  <a:lnTo>
                    <a:pt x="596" y="453"/>
                  </a:lnTo>
                  <a:lnTo>
                    <a:pt x="511" y="482"/>
                  </a:lnTo>
                  <a:lnTo>
                    <a:pt x="426" y="368"/>
                  </a:lnTo>
                  <a:lnTo>
                    <a:pt x="426" y="283"/>
                  </a:lnTo>
                  <a:lnTo>
                    <a:pt x="341" y="113"/>
                  </a:lnTo>
                  <a:lnTo>
                    <a:pt x="284" y="113"/>
                  </a:lnTo>
                  <a:lnTo>
                    <a:pt x="227" y="28"/>
                  </a:lnTo>
                  <a:lnTo>
                    <a:pt x="171" y="85"/>
                  </a:lnTo>
                  <a:lnTo>
                    <a:pt x="114" y="85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7" name="Freeform 943"/>
            <p:cNvSpPr>
              <a:spLocks/>
            </p:cNvSpPr>
            <p:nvPr/>
          </p:nvSpPr>
          <p:spPr bwMode="auto">
            <a:xfrm>
              <a:off x="5478" y="1011"/>
              <a:ext cx="510" cy="312"/>
            </a:xfrm>
            <a:custGeom>
              <a:avLst/>
              <a:gdLst>
                <a:gd name="T0" fmla="*/ 0 w 510"/>
                <a:gd name="T1" fmla="*/ 255 h 312"/>
                <a:gd name="T2" fmla="*/ 0 w 510"/>
                <a:gd name="T3" fmla="*/ 312 h 312"/>
                <a:gd name="T4" fmla="*/ 113 w 510"/>
                <a:gd name="T5" fmla="*/ 284 h 312"/>
                <a:gd name="T6" fmla="*/ 198 w 510"/>
                <a:gd name="T7" fmla="*/ 312 h 312"/>
                <a:gd name="T8" fmla="*/ 312 w 510"/>
                <a:gd name="T9" fmla="*/ 312 h 312"/>
                <a:gd name="T10" fmla="*/ 312 w 510"/>
                <a:gd name="T11" fmla="*/ 227 h 312"/>
                <a:gd name="T12" fmla="*/ 368 w 510"/>
                <a:gd name="T13" fmla="*/ 227 h 312"/>
                <a:gd name="T14" fmla="*/ 425 w 510"/>
                <a:gd name="T15" fmla="*/ 199 h 312"/>
                <a:gd name="T16" fmla="*/ 510 w 510"/>
                <a:gd name="T17" fmla="*/ 199 h 312"/>
                <a:gd name="T18" fmla="*/ 482 w 510"/>
                <a:gd name="T19" fmla="*/ 114 h 312"/>
                <a:gd name="T20" fmla="*/ 368 w 510"/>
                <a:gd name="T21" fmla="*/ 29 h 312"/>
                <a:gd name="T22" fmla="*/ 170 w 510"/>
                <a:gd name="T23" fmla="*/ 0 h 312"/>
                <a:gd name="T24" fmla="*/ 113 w 510"/>
                <a:gd name="T25" fmla="*/ 57 h 312"/>
                <a:gd name="T26" fmla="*/ 113 w 510"/>
                <a:gd name="T27" fmla="*/ 142 h 312"/>
                <a:gd name="T28" fmla="*/ 85 w 510"/>
                <a:gd name="T29" fmla="*/ 142 h 312"/>
                <a:gd name="T30" fmla="*/ 85 w 510"/>
                <a:gd name="T31" fmla="*/ 227 h 312"/>
                <a:gd name="T32" fmla="*/ 0 w 510"/>
                <a:gd name="T33" fmla="*/ 25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0" h="312">
                  <a:moveTo>
                    <a:pt x="0" y="255"/>
                  </a:moveTo>
                  <a:lnTo>
                    <a:pt x="0" y="312"/>
                  </a:lnTo>
                  <a:lnTo>
                    <a:pt x="113" y="284"/>
                  </a:lnTo>
                  <a:lnTo>
                    <a:pt x="198" y="312"/>
                  </a:lnTo>
                  <a:lnTo>
                    <a:pt x="312" y="312"/>
                  </a:lnTo>
                  <a:lnTo>
                    <a:pt x="312" y="227"/>
                  </a:lnTo>
                  <a:lnTo>
                    <a:pt x="368" y="227"/>
                  </a:lnTo>
                  <a:lnTo>
                    <a:pt x="425" y="199"/>
                  </a:lnTo>
                  <a:lnTo>
                    <a:pt x="510" y="199"/>
                  </a:lnTo>
                  <a:lnTo>
                    <a:pt x="482" y="114"/>
                  </a:lnTo>
                  <a:lnTo>
                    <a:pt x="368" y="29"/>
                  </a:lnTo>
                  <a:lnTo>
                    <a:pt x="170" y="0"/>
                  </a:lnTo>
                  <a:lnTo>
                    <a:pt x="113" y="57"/>
                  </a:lnTo>
                  <a:lnTo>
                    <a:pt x="113" y="142"/>
                  </a:lnTo>
                  <a:lnTo>
                    <a:pt x="85" y="142"/>
                  </a:lnTo>
                  <a:lnTo>
                    <a:pt x="85" y="227"/>
                  </a:lnTo>
                  <a:lnTo>
                    <a:pt x="0" y="25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9" name="Freeform 945"/>
            <p:cNvSpPr>
              <a:spLocks/>
            </p:cNvSpPr>
            <p:nvPr/>
          </p:nvSpPr>
          <p:spPr bwMode="auto">
            <a:xfrm>
              <a:off x="5960" y="1040"/>
              <a:ext cx="283" cy="283"/>
            </a:xfrm>
            <a:custGeom>
              <a:avLst/>
              <a:gdLst>
                <a:gd name="T0" fmla="*/ 56 w 283"/>
                <a:gd name="T1" fmla="*/ 28 h 283"/>
                <a:gd name="T2" fmla="*/ 0 w 283"/>
                <a:gd name="T3" fmla="*/ 85 h 283"/>
                <a:gd name="T4" fmla="*/ 28 w 283"/>
                <a:gd name="T5" fmla="*/ 170 h 283"/>
                <a:gd name="T6" fmla="*/ 56 w 283"/>
                <a:gd name="T7" fmla="*/ 255 h 283"/>
                <a:gd name="T8" fmla="*/ 198 w 283"/>
                <a:gd name="T9" fmla="*/ 283 h 283"/>
                <a:gd name="T10" fmla="*/ 198 w 283"/>
                <a:gd name="T11" fmla="*/ 198 h 283"/>
                <a:gd name="T12" fmla="*/ 283 w 283"/>
                <a:gd name="T13" fmla="*/ 113 h 283"/>
                <a:gd name="T14" fmla="*/ 255 w 283"/>
                <a:gd name="T15" fmla="*/ 85 h 283"/>
                <a:gd name="T16" fmla="*/ 283 w 283"/>
                <a:gd name="T17" fmla="*/ 28 h 283"/>
                <a:gd name="T18" fmla="*/ 198 w 283"/>
                <a:gd name="T19" fmla="*/ 0 h 283"/>
                <a:gd name="T20" fmla="*/ 142 w 283"/>
                <a:gd name="T21" fmla="*/ 28 h 283"/>
                <a:gd name="T22" fmla="*/ 56 w 283"/>
                <a:gd name="T23" fmla="*/ 28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283">
                  <a:moveTo>
                    <a:pt x="56" y="28"/>
                  </a:moveTo>
                  <a:lnTo>
                    <a:pt x="0" y="85"/>
                  </a:lnTo>
                  <a:lnTo>
                    <a:pt x="28" y="170"/>
                  </a:lnTo>
                  <a:lnTo>
                    <a:pt x="56" y="255"/>
                  </a:lnTo>
                  <a:lnTo>
                    <a:pt x="198" y="283"/>
                  </a:lnTo>
                  <a:lnTo>
                    <a:pt x="198" y="198"/>
                  </a:lnTo>
                  <a:lnTo>
                    <a:pt x="283" y="113"/>
                  </a:lnTo>
                  <a:lnTo>
                    <a:pt x="255" y="85"/>
                  </a:lnTo>
                  <a:lnTo>
                    <a:pt x="283" y="28"/>
                  </a:lnTo>
                  <a:lnTo>
                    <a:pt x="198" y="0"/>
                  </a:lnTo>
                  <a:lnTo>
                    <a:pt x="142" y="28"/>
                  </a:lnTo>
                  <a:lnTo>
                    <a:pt x="56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0" name="Freeform 946"/>
            <p:cNvSpPr>
              <a:spLocks/>
            </p:cNvSpPr>
            <p:nvPr/>
          </p:nvSpPr>
          <p:spPr bwMode="auto">
            <a:xfrm>
              <a:off x="6158" y="954"/>
              <a:ext cx="425" cy="369"/>
            </a:xfrm>
            <a:custGeom>
              <a:avLst/>
              <a:gdLst>
                <a:gd name="T0" fmla="*/ 284 w 425"/>
                <a:gd name="T1" fmla="*/ 369 h 369"/>
                <a:gd name="T2" fmla="*/ 170 w 425"/>
                <a:gd name="T3" fmla="*/ 199 h 369"/>
                <a:gd name="T4" fmla="*/ 85 w 425"/>
                <a:gd name="T5" fmla="*/ 199 h 369"/>
                <a:gd name="T6" fmla="*/ 57 w 425"/>
                <a:gd name="T7" fmla="*/ 171 h 369"/>
                <a:gd name="T8" fmla="*/ 85 w 425"/>
                <a:gd name="T9" fmla="*/ 114 h 369"/>
                <a:gd name="T10" fmla="*/ 0 w 425"/>
                <a:gd name="T11" fmla="*/ 86 h 369"/>
                <a:gd name="T12" fmla="*/ 0 w 425"/>
                <a:gd name="T13" fmla="*/ 57 h 369"/>
                <a:gd name="T14" fmla="*/ 29 w 425"/>
                <a:gd name="T15" fmla="*/ 29 h 369"/>
                <a:gd name="T16" fmla="*/ 57 w 425"/>
                <a:gd name="T17" fmla="*/ 0 h 369"/>
                <a:gd name="T18" fmla="*/ 114 w 425"/>
                <a:gd name="T19" fmla="*/ 0 h 369"/>
                <a:gd name="T20" fmla="*/ 170 w 425"/>
                <a:gd name="T21" fmla="*/ 29 h 369"/>
                <a:gd name="T22" fmla="*/ 170 w 425"/>
                <a:gd name="T23" fmla="*/ 57 h 369"/>
                <a:gd name="T24" fmla="*/ 284 w 425"/>
                <a:gd name="T25" fmla="*/ 57 h 369"/>
                <a:gd name="T26" fmla="*/ 369 w 425"/>
                <a:gd name="T27" fmla="*/ 86 h 369"/>
                <a:gd name="T28" fmla="*/ 425 w 425"/>
                <a:gd name="T29" fmla="*/ 142 h 369"/>
                <a:gd name="T30" fmla="*/ 425 w 425"/>
                <a:gd name="T31" fmla="*/ 227 h 369"/>
                <a:gd name="T32" fmla="*/ 397 w 425"/>
                <a:gd name="T33" fmla="*/ 227 h 369"/>
                <a:gd name="T34" fmla="*/ 369 w 425"/>
                <a:gd name="T35" fmla="*/ 256 h 369"/>
                <a:gd name="T36" fmla="*/ 312 w 425"/>
                <a:gd name="T37" fmla="*/ 227 h 369"/>
                <a:gd name="T38" fmla="*/ 284 w 425"/>
                <a:gd name="T39" fmla="*/ 36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25" h="369">
                  <a:moveTo>
                    <a:pt x="284" y="369"/>
                  </a:moveTo>
                  <a:lnTo>
                    <a:pt x="170" y="199"/>
                  </a:lnTo>
                  <a:lnTo>
                    <a:pt x="85" y="199"/>
                  </a:lnTo>
                  <a:lnTo>
                    <a:pt x="57" y="171"/>
                  </a:lnTo>
                  <a:lnTo>
                    <a:pt x="85" y="114"/>
                  </a:lnTo>
                  <a:lnTo>
                    <a:pt x="0" y="86"/>
                  </a:lnTo>
                  <a:lnTo>
                    <a:pt x="0" y="57"/>
                  </a:lnTo>
                  <a:lnTo>
                    <a:pt x="29" y="29"/>
                  </a:lnTo>
                  <a:lnTo>
                    <a:pt x="57" y="0"/>
                  </a:lnTo>
                  <a:lnTo>
                    <a:pt x="114" y="0"/>
                  </a:lnTo>
                  <a:lnTo>
                    <a:pt x="170" y="29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369" y="86"/>
                  </a:lnTo>
                  <a:lnTo>
                    <a:pt x="425" y="142"/>
                  </a:lnTo>
                  <a:lnTo>
                    <a:pt x="425" y="227"/>
                  </a:lnTo>
                  <a:lnTo>
                    <a:pt x="397" y="227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84" y="36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5223" y="671"/>
              <a:ext cx="425" cy="624"/>
            </a:xfrm>
            <a:custGeom>
              <a:avLst/>
              <a:gdLst>
                <a:gd name="T0" fmla="*/ 425 w 425"/>
                <a:gd name="T1" fmla="*/ 340 h 624"/>
                <a:gd name="T2" fmla="*/ 368 w 425"/>
                <a:gd name="T3" fmla="*/ 397 h 624"/>
                <a:gd name="T4" fmla="*/ 368 w 425"/>
                <a:gd name="T5" fmla="*/ 482 h 624"/>
                <a:gd name="T6" fmla="*/ 340 w 425"/>
                <a:gd name="T7" fmla="*/ 482 h 624"/>
                <a:gd name="T8" fmla="*/ 340 w 425"/>
                <a:gd name="T9" fmla="*/ 567 h 624"/>
                <a:gd name="T10" fmla="*/ 255 w 425"/>
                <a:gd name="T11" fmla="*/ 595 h 624"/>
                <a:gd name="T12" fmla="*/ 170 w 425"/>
                <a:gd name="T13" fmla="*/ 624 h 624"/>
                <a:gd name="T14" fmla="*/ 85 w 425"/>
                <a:gd name="T15" fmla="*/ 510 h 624"/>
                <a:gd name="T16" fmla="*/ 85 w 425"/>
                <a:gd name="T17" fmla="*/ 425 h 624"/>
                <a:gd name="T18" fmla="*/ 0 w 425"/>
                <a:gd name="T19" fmla="*/ 255 h 624"/>
                <a:gd name="T20" fmla="*/ 28 w 425"/>
                <a:gd name="T21" fmla="*/ 198 h 624"/>
                <a:gd name="T22" fmla="*/ 85 w 425"/>
                <a:gd name="T23" fmla="*/ 198 h 624"/>
                <a:gd name="T24" fmla="*/ 85 w 425"/>
                <a:gd name="T25" fmla="*/ 142 h 624"/>
                <a:gd name="T26" fmla="*/ 56 w 425"/>
                <a:gd name="T27" fmla="*/ 57 h 624"/>
                <a:gd name="T28" fmla="*/ 113 w 425"/>
                <a:gd name="T29" fmla="*/ 28 h 624"/>
                <a:gd name="T30" fmla="*/ 113 w 425"/>
                <a:gd name="T31" fmla="*/ 0 h 624"/>
                <a:gd name="T32" fmla="*/ 226 w 425"/>
                <a:gd name="T33" fmla="*/ 0 h 624"/>
                <a:gd name="T34" fmla="*/ 226 w 425"/>
                <a:gd name="T35" fmla="*/ 28 h 624"/>
                <a:gd name="T36" fmla="*/ 283 w 425"/>
                <a:gd name="T37" fmla="*/ 113 h 624"/>
                <a:gd name="T38" fmla="*/ 397 w 425"/>
                <a:gd name="T39" fmla="*/ 85 h 624"/>
                <a:gd name="T40" fmla="*/ 425 w 425"/>
                <a:gd name="T41" fmla="*/ 170 h 624"/>
                <a:gd name="T42" fmla="*/ 425 w 425"/>
                <a:gd name="T43" fmla="*/ 34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624">
                  <a:moveTo>
                    <a:pt x="425" y="340"/>
                  </a:moveTo>
                  <a:lnTo>
                    <a:pt x="368" y="397"/>
                  </a:lnTo>
                  <a:lnTo>
                    <a:pt x="368" y="482"/>
                  </a:lnTo>
                  <a:lnTo>
                    <a:pt x="340" y="482"/>
                  </a:lnTo>
                  <a:lnTo>
                    <a:pt x="340" y="567"/>
                  </a:lnTo>
                  <a:lnTo>
                    <a:pt x="255" y="595"/>
                  </a:lnTo>
                  <a:lnTo>
                    <a:pt x="170" y="624"/>
                  </a:lnTo>
                  <a:lnTo>
                    <a:pt x="85" y="510"/>
                  </a:lnTo>
                  <a:lnTo>
                    <a:pt x="85" y="425"/>
                  </a:lnTo>
                  <a:lnTo>
                    <a:pt x="0" y="255"/>
                  </a:lnTo>
                  <a:lnTo>
                    <a:pt x="28" y="198"/>
                  </a:lnTo>
                  <a:lnTo>
                    <a:pt x="85" y="198"/>
                  </a:lnTo>
                  <a:lnTo>
                    <a:pt x="85" y="142"/>
                  </a:lnTo>
                  <a:lnTo>
                    <a:pt x="56" y="57"/>
                  </a:lnTo>
                  <a:lnTo>
                    <a:pt x="113" y="28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28"/>
                  </a:lnTo>
                  <a:lnTo>
                    <a:pt x="283" y="113"/>
                  </a:lnTo>
                  <a:lnTo>
                    <a:pt x="397" y="85"/>
                  </a:lnTo>
                  <a:lnTo>
                    <a:pt x="425" y="170"/>
                  </a:lnTo>
                  <a:lnTo>
                    <a:pt x="425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2" name="Freeform 948"/>
            <p:cNvSpPr>
              <a:spLocks/>
            </p:cNvSpPr>
            <p:nvPr/>
          </p:nvSpPr>
          <p:spPr bwMode="auto">
            <a:xfrm>
              <a:off x="5336" y="186"/>
              <a:ext cx="1361" cy="939"/>
            </a:xfrm>
            <a:custGeom>
              <a:avLst/>
              <a:gdLst>
                <a:gd name="T0" fmla="*/ 0 w 1361"/>
                <a:gd name="T1" fmla="*/ 485 h 939"/>
                <a:gd name="T2" fmla="*/ 113 w 1361"/>
                <a:gd name="T3" fmla="*/ 485 h 939"/>
                <a:gd name="T4" fmla="*/ 113 w 1361"/>
                <a:gd name="T5" fmla="*/ 513 h 939"/>
                <a:gd name="T6" fmla="*/ 170 w 1361"/>
                <a:gd name="T7" fmla="*/ 598 h 939"/>
                <a:gd name="T8" fmla="*/ 284 w 1361"/>
                <a:gd name="T9" fmla="*/ 570 h 939"/>
                <a:gd name="T10" fmla="*/ 312 w 1361"/>
                <a:gd name="T11" fmla="*/ 655 h 939"/>
                <a:gd name="T12" fmla="*/ 312 w 1361"/>
                <a:gd name="T13" fmla="*/ 797 h 939"/>
                <a:gd name="T14" fmla="*/ 312 w 1361"/>
                <a:gd name="T15" fmla="*/ 825 h 939"/>
                <a:gd name="T16" fmla="*/ 510 w 1361"/>
                <a:gd name="T17" fmla="*/ 854 h 939"/>
                <a:gd name="T18" fmla="*/ 624 w 1361"/>
                <a:gd name="T19" fmla="*/ 939 h 939"/>
                <a:gd name="T20" fmla="*/ 680 w 1361"/>
                <a:gd name="T21" fmla="*/ 882 h 939"/>
                <a:gd name="T22" fmla="*/ 766 w 1361"/>
                <a:gd name="T23" fmla="*/ 882 h 939"/>
                <a:gd name="T24" fmla="*/ 822 w 1361"/>
                <a:gd name="T25" fmla="*/ 854 h 939"/>
                <a:gd name="T26" fmla="*/ 822 w 1361"/>
                <a:gd name="T27" fmla="*/ 825 h 939"/>
                <a:gd name="T28" fmla="*/ 879 w 1361"/>
                <a:gd name="T29" fmla="*/ 768 h 939"/>
                <a:gd name="T30" fmla="*/ 936 w 1361"/>
                <a:gd name="T31" fmla="*/ 768 h 939"/>
                <a:gd name="T32" fmla="*/ 992 w 1361"/>
                <a:gd name="T33" fmla="*/ 797 h 939"/>
                <a:gd name="T34" fmla="*/ 992 w 1361"/>
                <a:gd name="T35" fmla="*/ 825 h 939"/>
                <a:gd name="T36" fmla="*/ 1106 w 1361"/>
                <a:gd name="T37" fmla="*/ 825 h 939"/>
                <a:gd name="T38" fmla="*/ 1191 w 1361"/>
                <a:gd name="T39" fmla="*/ 854 h 939"/>
                <a:gd name="T40" fmla="*/ 1361 w 1361"/>
                <a:gd name="T41" fmla="*/ 542 h 939"/>
                <a:gd name="T42" fmla="*/ 1247 w 1361"/>
                <a:gd name="T43" fmla="*/ 542 h 939"/>
                <a:gd name="T44" fmla="*/ 1219 w 1361"/>
                <a:gd name="T45" fmla="*/ 513 h 939"/>
                <a:gd name="T46" fmla="*/ 1276 w 1361"/>
                <a:gd name="T47" fmla="*/ 315 h 939"/>
                <a:gd name="T48" fmla="*/ 1361 w 1361"/>
                <a:gd name="T49" fmla="*/ 88 h 939"/>
                <a:gd name="T50" fmla="*/ 1276 w 1361"/>
                <a:gd name="T51" fmla="*/ 145 h 939"/>
                <a:gd name="T52" fmla="*/ 1191 w 1361"/>
                <a:gd name="T53" fmla="*/ 145 h 939"/>
                <a:gd name="T54" fmla="*/ 1191 w 1361"/>
                <a:gd name="T55" fmla="*/ 88 h 939"/>
                <a:gd name="T56" fmla="*/ 1186 w 1361"/>
                <a:gd name="T57" fmla="*/ 9 h 939"/>
                <a:gd name="T58" fmla="*/ 1099 w 1361"/>
                <a:gd name="T59" fmla="*/ 0 h 939"/>
                <a:gd name="T60" fmla="*/ 1021 w 1361"/>
                <a:gd name="T61" fmla="*/ 88 h 939"/>
                <a:gd name="T62" fmla="*/ 879 w 1361"/>
                <a:gd name="T63" fmla="*/ 88 h 939"/>
                <a:gd name="T64" fmla="*/ 851 w 1361"/>
                <a:gd name="T65" fmla="*/ 145 h 939"/>
                <a:gd name="T66" fmla="*/ 879 w 1361"/>
                <a:gd name="T67" fmla="*/ 201 h 939"/>
                <a:gd name="T68" fmla="*/ 851 w 1361"/>
                <a:gd name="T69" fmla="*/ 230 h 939"/>
                <a:gd name="T70" fmla="*/ 680 w 1361"/>
                <a:gd name="T71" fmla="*/ 201 h 939"/>
                <a:gd name="T72" fmla="*/ 454 w 1361"/>
                <a:gd name="T73" fmla="*/ 173 h 939"/>
                <a:gd name="T74" fmla="*/ 284 w 1361"/>
                <a:gd name="T75" fmla="*/ 287 h 939"/>
                <a:gd name="T76" fmla="*/ 227 w 1361"/>
                <a:gd name="T77" fmla="*/ 372 h 939"/>
                <a:gd name="T78" fmla="*/ 28 w 1361"/>
                <a:gd name="T79" fmla="*/ 343 h 939"/>
                <a:gd name="T80" fmla="*/ 0 w 1361"/>
                <a:gd name="T81" fmla="*/ 485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61" h="939">
                  <a:moveTo>
                    <a:pt x="0" y="485"/>
                  </a:moveTo>
                  <a:lnTo>
                    <a:pt x="113" y="485"/>
                  </a:lnTo>
                  <a:lnTo>
                    <a:pt x="113" y="513"/>
                  </a:lnTo>
                  <a:lnTo>
                    <a:pt x="170" y="598"/>
                  </a:lnTo>
                  <a:lnTo>
                    <a:pt x="284" y="570"/>
                  </a:lnTo>
                  <a:lnTo>
                    <a:pt x="312" y="655"/>
                  </a:lnTo>
                  <a:lnTo>
                    <a:pt x="312" y="797"/>
                  </a:lnTo>
                  <a:lnTo>
                    <a:pt x="312" y="825"/>
                  </a:lnTo>
                  <a:lnTo>
                    <a:pt x="510" y="854"/>
                  </a:lnTo>
                  <a:lnTo>
                    <a:pt x="624" y="939"/>
                  </a:lnTo>
                  <a:lnTo>
                    <a:pt x="680" y="882"/>
                  </a:lnTo>
                  <a:lnTo>
                    <a:pt x="766" y="882"/>
                  </a:lnTo>
                  <a:lnTo>
                    <a:pt x="822" y="854"/>
                  </a:lnTo>
                  <a:lnTo>
                    <a:pt x="822" y="825"/>
                  </a:lnTo>
                  <a:lnTo>
                    <a:pt x="879" y="768"/>
                  </a:lnTo>
                  <a:lnTo>
                    <a:pt x="936" y="768"/>
                  </a:lnTo>
                  <a:lnTo>
                    <a:pt x="992" y="797"/>
                  </a:lnTo>
                  <a:lnTo>
                    <a:pt x="992" y="825"/>
                  </a:lnTo>
                  <a:lnTo>
                    <a:pt x="1106" y="825"/>
                  </a:lnTo>
                  <a:lnTo>
                    <a:pt x="1191" y="854"/>
                  </a:lnTo>
                  <a:lnTo>
                    <a:pt x="1361" y="542"/>
                  </a:lnTo>
                  <a:lnTo>
                    <a:pt x="1247" y="542"/>
                  </a:lnTo>
                  <a:lnTo>
                    <a:pt x="1219" y="513"/>
                  </a:lnTo>
                  <a:lnTo>
                    <a:pt x="1276" y="315"/>
                  </a:lnTo>
                  <a:lnTo>
                    <a:pt x="1361" y="88"/>
                  </a:lnTo>
                  <a:lnTo>
                    <a:pt x="1276" y="145"/>
                  </a:lnTo>
                  <a:lnTo>
                    <a:pt x="1191" y="145"/>
                  </a:lnTo>
                  <a:lnTo>
                    <a:pt x="1191" y="88"/>
                  </a:lnTo>
                  <a:lnTo>
                    <a:pt x="1186" y="9"/>
                  </a:lnTo>
                  <a:lnTo>
                    <a:pt x="1099" y="0"/>
                  </a:lnTo>
                  <a:lnTo>
                    <a:pt x="1021" y="88"/>
                  </a:lnTo>
                  <a:lnTo>
                    <a:pt x="879" y="88"/>
                  </a:lnTo>
                  <a:lnTo>
                    <a:pt x="851" y="145"/>
                  </a:lnTo>
                  <a:lnTo>
                    <a:pt x="879" y="201"/>
                  </a:lnTo>
                  <a:lnTo>
                    <a:pt x="851" y="230"/>
                  </a:lnTo>
                  <a:lnTo>
                    <a:pt x="680" y="201"/>
                  </a:lnTo>
                  <a:lnTo>
                    <a:pt x="454" y="173"/>
                  </a:lnTo>
                  <a:lnTo>
                    <a:pt x="284" y="287"/>
                  </a:lnTo>
                  <a:lnTo>
                    <a:pt x="227" y="372"/>
                  </a:lnTo>
                  <a:lnTo>
                    <a:pt x="28" y="343"/>
                  </a:lnTo>
                  <a:lnTo>
                    <a:pt x="0" y="4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6725" y="3251"/>
              <a:ext cx="114" cy="113"/>
            </a:xfrm>
            <a:custGeom>
              <a:avLst/>
              <a:gdLst>
                <a:gd name="T0" fmla="*/ 57 w 114"/>
                <a:gd name="T1" fmla="*/ 0 h 113"/>
                <a:gd name="T2" fmla="*/ 0 w 114"/>
                <a:gd name="T3" fmla="*/ 56 h 113"/>
                <a:gd name="T4" fmla="*/ 0 w 114"/>
                <a:gd name="T5" fmla="*/ 85 h 113"/>
                <a:gd name="T6" fmla="*/ 57 w 114"/>
                <a:gd name="T7" fmla="*/ 113 h 113"/>
                <a:gd name="T8" fmla="*/ 114 w 114"/>
                <a:gd name="T9" fmla="*/ 56 h 113"/>
                <a:gd name="T10" fmla="*/ 85 w 114"/>
                <a:gd name="T11" fmla="*/ 0 h 113"/>
                <a:gd name="T12" fmla="*/ 57 w 114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13">
                  <a:moveTo>
                    <a:pt x="57" y="0"/>
                  </a:moveTo>
                  <a:lnTo>
                    <a:pt x="0" y="56"/>
                  </a:lnTo>
                  <a:lnTo>
                    <a:pt x="0" y="85"/>
                  </a:lnTo>
                  <a:lnTo>
                    <a:pt x="57" y="113"/>
                  </a:lnTo>
                  <a:lnTo>
                    <a:pt x="114" y="56"/>
                  </a:lnTo>
                  <a:lnTo>
                    <a:pt x="85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4" name="Freeform 950"/>
            <p:cNvSpPr>
              <a:spLocks/>
            </p:cNvSpPr>
            <p:nvPr/>
          </p:nvSpPr>
          <p:spPr bwMode="auto">
            <a:xfrm>
              <a:off x="6895" y="3222"/>
              <a:ext cx="85" cy="85"/>
            </a:xfrm>
            <a:custGeom>
              <a:avLst/>
              <a:gdLst>
                <a:gd name="T0" fmla="*/ 0 w 85"/>
                <a:gd name="T1" fmla="*/ 29 h 85"/>
                <a:gd name="T2" fmla="*/ 0 w 85"/>
                <a:gd name="T3" fmla="*/ 85 h 85"/>
                <a:gd name="T4" fmla="*/ 57 w 85"/>
                <a:gd name="T5" fmla="*/ 57 h 85"/>
                <a:gd name="T6" fmla="*/ 85 w 85"/>
                <a:gd name="T7" fmla="*/ 0 h 85"/>
                <a:gd name="T8" fmla="*/ 29 w 85"/>
                <a:gd name="T9" fmla="*/ 0 h 85"/>
                <a:gd name="T10" fmla="*/ 0 w 85"/>
                <a:gd name="T11" fmla="*/ 2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85">
                  <a:moveTo>
                    <a:pt x="0" y="29"/>
                  </a:moveTo>
                  <a:lnTo>
                    <a:pt x="0" y="85"/>
                  </a:lnTo>
                  <a:lnTo>
                    <a:pt x="57" y="57"/>
                  </a:lnTo>
                  <a:lnTo>
                    <a:pt x="85" y="0"/>
                  </a:lnTo>
                  <a:lnTo>
                    <a:pt x="29" y="0"/>
                  </a:lnTo>
                  <a:lnTo>
                    <a:pt x="0" y="29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5" name="Freeform 951"/>
            <p:cNvSpPr>
              <a:spLocks/>
            </p:cNvSpPr>
            <p:nvPr/>
          </p:nvSpPr>
          <p:spPr bwMode="auto">
            <a:xfrm>
              <a:off x="4542" y="5802"/>
              <a:ext cx="85" cy="85"/>
            </a:xfrm>
            <a:custGeom>
              <a:avLst/>
              <a:gdLst>
                <a:gd name="T0" fmla="*/ 29 w 85"/>
                <a:gd name="T1" fmla="*/ 0 h 85"/>
                <a:gd name="T2" fmla="*/ 0 w 85"/>
                <a:gd name="T3" fmla="*/ 57 h 85"/>
                <a:gd name="T4" fmla="*/ 85 w 85"/>
                <a:gd name="T5" fmla="*/ 85 h 85"/>
                <a:gd name="T6" fmla="*/ 85 w 85"/>
                <a:gd name="T7" fmla="*/ 29 h 85"/>
                <a:gd name="T8" fmla="*/ 29 w 85"/>
                <a:gd name="T9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85">
                  <a:moveTo>
                    <a:pt x="29" y="0"/>
                  </a:moveTo>
                  <a:lnTo>
                    <a:pt x="0" y="57"/>
                  </a:lnTo>
                  <a:lnTo>
                    <a:pt x="85" y="85"/>
                  </a:lnTo>
                  <a:lnTo>
                    <a:pt x="85" y="29"/>
                  </a:lnTo>
                  <a:lnTo>
                    <a:pt x="29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231539B-CB7D-44DC-B942-AC0132A37B48}"/>
              </a:ext>
            </a:extLst>
          </p:cNvPr>
          <p:cNvSpPr txBox="1"/>
          <p:nvPr/>
        </p:nvSpPr>
        <p:spPr>
          <a:xfrm>
            <a:off x="163237" y="1263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5EA510F3-D585-43F2-AAC0-25655EA612AC}"/>
              </a:ext>
            </a:extLst>
          </p:cNvPr>
          <p:cNvSpPr txBox="1"/>
          <p:nvPr/>
        </p:nvSpPr>
        <p:spPr>
          <a:xfrm>
            <a:off x="127959" y="548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1B77F2E5-85D3-4723-AE06-0A589950363D}"/>
              </a:ext>
            </a:extLst>
          </p:cNvPr>
          <p:cNvCxnSpPr/>
          <p:nvPr/>
        </p:nvCxnSpPr>
        <p:spPr>
          <a:xfrm>
            <a:off x="154848" y="520887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1977697-296F-426B-90FA-AB3DCBB403E7}"/>
              </a:ext>
            </a:extLst>
          </p:cNvPr>
          <p:cNvGrpSpPr/>
          <p:nvPr/>
        </p:nvGrpSpPr>
        <p:grpSpPr>
          <a:xfrm>
            <a:off x="1522186" y="2900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DF2A640E-0DAE-4B94-9A3D-5EAAE6BA970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9639AF9B-4FDA-428F-A180-49FCEF32C8E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30895548-E990-4CB6-A433-1DC4B2FDDC57}"/>
              </a:ext>
            </a:extLst>
          </p:cNvPr>
          <p:cNvGrpSpPr/>
          <p:nvPr/>
        </p:nvGrpSpPr>
        <p:grpSpPr>
          <a:xfrm>
            <a:off x="4844226" y="40157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DD6D903C-13A1-4834-9EF7-858E83E1E56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3E8595FB-5259-4FCD-A4A9-FF989F59CC2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BB4CE555-A1FF-443B-87B4-FD81D9AA857A}"/>
              </a:ext>
            </a:extLst>
          </p:cNvPr>
          <p:cNvGrpSpPr/>
          <p:nvPr/>
        </p:nvGrpSpPr>
        <p:grpSpPr>
          <a:xfrm>
            <a:off x="4861004" y="54334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81FB6F98-CFD2-419B-8E1E-B2E98DE1B95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1BE27F44-20D8-4858-9961-32377323992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AC128C56-5084-489E-8139-F7FAA015B580}"/>
              </a:ext>
            </a:extLst>
          </p:cNvPr>
          <p:cNvGrpSpPr/>
          <p:nvPr/>
        </p:nvGrpSpPr>
        <p:grpSpPr>
          <a:xfrm>
            <a:off x="2059081" y="18681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B54D7274-66C6-453D-941B-D8F09CCA06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A7558AC1-B23C-487A-8CE7-7618507FA9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1F960B4B-0C4A-4A26-8AE4-689892AF6878}"/>
              </a:ext>
            </a:extLst>
          </p:cNvPr>
          <p:cNvGrpSpPr/>
          <p:nvPr/>
        </p:nvGrpSpPr>
        <p:grpSpPr>
          <a:xfrm>
            <a:off x="3199984" y="2623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33F6FDCE-716E-4349-A40E-5A59A0CDA0A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B91BA16B-2745-4E3E-A676-641367F51C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E16B037F-5075-4324-82C8-A394875F314F}"/>
              </a:ext>
            </a:extLst>
          </p:cNvPr>
          <p:cNvGrpSpPr/>
          <p:nvPr/>
        </p:nvGrpSpPr>
        <p:grpSpPr>
          <a:xfrm>
            <a:off x="3996938" y="24050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7B03203-3D74-488C-83AC-0247935662C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BB84D5DC-6A01-4159-8AE1-C6ADF164A21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65D6796F-6301-4253-B9D7-2473A9461C2A}"/>
              </a:ext>
            </a:extLst>
          </p:cNvPr>
          <p:cNvGrpSpPr/>
          <p:nvPr/>
        </p:nvGrpSpPr>
        <p:grpSpPr>
          <a:xfrm>
            <a:off x="6538802" y="4552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C5427667-C8D0-4694-981F-1F49A38DBD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3D175896-14F2-4FEF-8661-7EE0B987ADA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510572B0-1FD9-4B62-BD7E-D146F4CCE4FC}"/>
              </a:ext>
            </a:extLst>
          </p:cNvPr>
          <p:cNvGrpSpPr/>
          <p:nvPr/>
        </p:nvGrpSpPr>
        <p:grpSpPr>
          <a:xfrm>
            <a:off x="5876072" y="5097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B970BC0B-7197-46FE-A06B-7DFACAEE306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871FFA62-74BC-4E5A-8342-174EFAAA43A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55FE3E0C-B911-4311-B957-2305F215CCE3}"/>
              </a:ext>
            </a:extLst>
          </p:cNvPr>
          <p:cNvGrpSpPr/>
          <p:nvPr/>
        </p:nvGrpSpPr>
        <p:grpSpPr>
          <a:xfrm>
            <a:off x="5590846" y="32439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8E815875-F72D-47EB-998C-92E0A878400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605E8EE1-3E11-46B9-A658-FB218E4521A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301F03C1-7BEA-43E1-8968-E9CB2C1FD057}"/>
              </a:ext>
            </a:extLst>
          </p:cNvPr>
          <p:cNvGrpSpPr/>
          <p:nvPr/>
        </p:nvGrpSpPr>
        <p:grpSpPr>
          <a:xfrm>
            <a:off x="6371022" y="2975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29AFBF9-DA33-4A8C-A875-1C2CEB61B67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DDC151EE-BC73-4B1F-ABF3-121FAFCE00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44732E0B-7228-4A11-B2AB-48EB57EB3F09}"/>
              </a:ext>
            </a:extLst>
          </p:cNvPr>
          <p:cNvGrpSpPr/>
          <p:nvPr/>
        </p:nvGrpSpPr>
        <p:grpSpPr>
          <a:xfrm>
            <a:off x="7344145" y="34453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7E0AAF5D-CA98-487B-8800-3A7866FB2A6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ED061460-69DD-437F-A089-A89EA5624C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278D8E2D-2115-445F-8874-C594D04AAB39}"/>
              </a:ext>
            </a:extLst>
          </p:cNvPr>
          <p:cNvGrpSpPr/>
          <p:nvPr/>
        </p:nvGrpSpPr>
        <p:grpSpPr>
          <a:xfrm>
            <a:off x="5347566" y="25309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2D3F6800-A6C4-4B53-9EC8-EE55A3AEB5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C5C19A91-52A9-4D27-8272-A05BA99F4D7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817F32C2-2435-41CA-A2F3-DE12E0E490A0}"/>
              </a:ext>
            </a:extLst>
          </p:cNvPr>
          <p:cNvGrpSpPr/>
          <p:nvPr/>
        </p:nvGrpSpPr>
        <p:grpSpPr>
          <a:xfrm>
            <a:off x="4939229" y="19006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40063FCE-2A2C-4F66-B2C4-5F7432E4645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C2729109-AAA1-411E-9F8F-1E82A7A0AF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7FC192CF-4422-4E3E-8402-72CD51117662}"/>
              </a:ext>
            </a:extLst>
          </p:cNvPr>
          <p:cNvGrpSpPr/>
          <p:nvPr/>
        </p:nvGrpSpPr>
        <p:grpSpPr>
          <a:xfrm>
            <a:off x="4981174" y="11372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65474B61-9908-42A9-B4FF-9AE35DF42E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D1C4328F-A843-4618-BF03-B8ECE99CED5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BD2804A-245D-4062-ADF4-E0A18B2F9A09}"/>
              </a:ext>
            </a:extLst>
          </p:cNvPr>
          <p:cNvGrpSpPr/>
          <p:nvPr/>
        </p:nvGrpSpPr>
        <p:grpSpPr>
          <a:xfrm>
            <a:off x="6986143" y="457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3F425126-9301-47C4-89D9-FBC050D465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66998973-D2F1-4F34-9582-4DEFAEDAC1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BEF28027-BEF5-4188-8118-5F622A6CC0C1}"/>
              </a:ext>
            </a:extLst>
          </p:cNvPr>
          <p:cNvGrpSpPr/>
          <p:nvPr/>
        </p:nvGrpSpPr>
        <p:grpSpPr>
          <a:xfrm>
            <a:off x="6147244" y="2454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6B766908-32B3-4965-8642-6F98348CE9F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EF4CE0F0-DB19-4414-BB38-945129AFF56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02305272-F5EB-4D45-82E9-C7AE603FD2BA}"/>
              </a:ext>
            </a:extLst>
          </p:cNvPr>
          <p:cNvGrpSpPr/>
          <p:nvPr/>
        </p:nvGrpSpPr>
        <p:grpSpPr>
          <a:xfrm>
            <a:off x="7271368" y="2454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7016D17B-3F9F-4573-A1AA-2046BA71A64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DBB5ACE9-CB87-4621-BEBE-6B69FD476D5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2CC05D51-C765-4553-A92C-A77C2C115924}"/>
              </a:ext>
            </a:extLst>
          </p:cNvPr>
          <p:cNvGrpSpPr/>
          <p:nvPr/>
        </p:nvGrpSpPr>
        <p:grpSpPr>
          <a:xfrm>
            <a:off x="6768029" y="17916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94AB0C5-4CB4-43C4-894E-0C64EBE4B3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9D20C30-A336-4327-85D2-BD1D059245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E536D1F4-C4E6-447B-B115-BC6E7978FBE6}"/>
              </a:ext>
            </a:extLst>
          </p:cNvPr>
          <p:cNvGrpSpPr/>
          <p:nvPr/>
        </p:nvGrpSpPr>
        <p:grpSpPr>
          <a:xfrm>
            <a:off x="5794906" y="17161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534CD16D-0E59-4BE9-9D72-91882CA1B6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97C815CD-CE57-4D9F-86C7-91102AB309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C8C868E2-A866-4A6C-A86E-BA0ABAA1600B}"/>
              </a:ext>
            </a:extLst>
          </p:cNvPr>
          <p:cNvGrpSpPr/>
          <p:nvPr/>
        </p:nvGrpSpPr>
        <p:grpSpPr>
          <a:xfrm>
            <a:off x="5794906" y="12295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EC393E09-B6F0-4A48-9505-A02ACE299AC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937DEADC-BD9A-4288-8CF0-D0B58D713F5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26F383C5-2609-4A3E-86DC-15127B3B10BE}"/>
              </a:ext>
            </a:extLst>
          </p:cNvPr>
          <p:cNvGrpSpPr/>
          <p:nvPr/>
        </p:nvGrpSpPr>
        <p:grpSpPr>
          <a:xfrm>
            <a:off x="5920741" y="6339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0DA7EA06-D2B7-45CB-8AAE-F986F91BBC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50AFE9B4-39D7-4C66-9CD4-9958EAFE07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AF05C034-5F6A-43BE-8BFF-D5EF0E315F2E}"/>
              </a:ext>
            </a:extLst>
          </p:cNvPr>
          <p:cNvGrpSpPr/>
          <p:nvPr/>
        </p:nvGrpSpPr>
        <p:grpSpPr>
          <a:xfrm>
            <a:off x="6549915" y="10953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96896CAF-17B4-4D22-BE93-6B4820A1D2A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A23284CB-33B2-4B56-A850-3CA377DCF9F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96D09138-6056-4F6B-A24B-4D5707EB1F36}"/>
              </a:ext>
            </a:extLst>
          </p:cNvPr>
          <p:cNvGrpSpPr/>
          <p:nvPr/>
        </p:nvGrpSpPr>
        <p:grpSpPr>
          <a:xfrm>
            <a:off x="7330091" y="12966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7B4EF779-5AD4-4194-9199-593BC3D890F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D3D0D141-C801-443D-9BC4-82B27979524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7397C48A-311A-4798-A01E-7697CC34FFB5}"/>
              </a:ext>
            </a:extLst>
          </p:cNvPr>
          <p:cNvGrpSpPr/>
          <p:nvPr/>
        </p:nvGrpSpPr>
        <p:grpSpPr>
          <a:xfrm>
            <a:off x="7766319" y="8269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AACE7CCD-771B-49E1-8CC7-07C0031F88A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6190906E-12DC-4B2F-AF29-65311F0734B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15489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580572" y="214313"/>
            <a:ext cx="8744857" cy="6429375"/>
            <a:chOff x="176" y="189"/>
            <a:chExt cx="7712" cy="5670"/>
          </a:xfrm>
        </p:grpSpPr>
        <p:sp>
          <p:nvSpPr>
            <p:cNvPr id="15618" name="Freeform 258"/>
            <p:cNvSpPr>
              <a:spLocks/>
            </p:cNvSpPr>
            <p:nvPr/>
          </p:nvSpPr>
          <p:spPr bwMode="auto">
            <a:xfrm>
              <a:off x="176" y="1550"/>
              <a:ext cx="2892" cy="2325"/>
            </a:xfrm>
            <a:custGeom>
              <a:avLst/>
              <a:gdLst>
                <a:gd name="T0" fmla="*/ 2552 w 2892"/>
                <a:gd name="T1" fmla="*/ 1984 h 2325"/>
                <a:gd name="T2" fmla="*/ 2495 w 2892"/>
                <a:gd name="T3" fmla="*/ 2041 h 2325"/>
                <a:gd name="T4" fmla="*/ 2212 w 2892"/>
                <a:gd name="T5" fmla="*/ 1928 h 2325"/>
                <a:gd name="T6" fmla="*/ 2042 w 2892"/>
                <a:gd name="T7" fmla="*/ 1984 h 2325"/>
                <a:gd name="T8" fmla="*/ 1985 w 2892"/>
                <a:gd name="T9" fmla="*/ 2154 h 2325"/>
                <a:gd name="T10" fmla="*/ 1928 w 2892"/>
                <a:gd name="T11" fmla="*/ 2211 h 2325"/>
                <a:gd name="T12" fmla="*/ 1815 w 2892"/>
                <a:gd name="T13" fmla="*/ 2268 h 2325"/>
                <a:gd name="T14" fmla="*/ 1758 w 2892"/>
                <a:gd name="T15" fmla="*/ 2325 h 2325"/>
                <a:gd name="T16" fmla="*/ 1645 w 2892"/>
                <a:gd name="T17" fmla="*/ 2268 h 2325"/>
                <a:gd name="T18" fmla="*/ 1588 w 2892"/>
                <a:gd name="T19" fmla="*/ 2211 h 2325"/>
                <a:gd name="T20" fmla="*/ 1418 w 2892"/>
                <a:gd name="T21" fmla="*/ 2098 h 2325"/>
                <a:gd name="T22" fmla="*/ 1361 w 2892"/>
                <a:gd name="T23" fmla="*/ 2041 h 2325"/>
                <a:gd name="T24" fmla="*/ 1304 w 2892"/>
                <a:gd name="T25" fmla="*/ 1984 h 2325"/>
                <a:gd name="T26" fmla="*/ 1248 w 2892"/>
                <a:gd name="T27" fmla="*/ 1871 h 2325"/>
                <a:gd name="T28" fmla="*/ 1134 w 2892"/>
                <a:gd name="T29" fmla="*/ 1928 h 2325"/>
                <a:gd name="T30" fmla="*/ 851 w 2892"/>
                <a:gd name="T31" fmla="*/ 1871 h 2325"/>
                <a:gd name="T32" fmla="*/ 794 w 2892"/>
                <a:gd name="T33" fmla="*/ 1928 h 2325"/>
                <a:gd name="T34" fmla="*/ 567 w 2892"/>
                <a:gd name="T35" fmla="*/ 1871 h 2325"/>
                <a:gd name="T36" fmla="*/ 454 w 2892"/>
                <a:gd name="T37" fmla="*/ 1814 h 2325"/>
                <a:gd name="T38" fmla="*/ 284 w 2892"/>
                <a:gd name="T39" fmla="*/ 1758 h 2325"/>
                <a:gd name="T40" fmla="*/ 114 w 2892"/>
                <a:gd name="T41" fmla="*/ 1701 h 2325"/>
                <a:gd name="T42" fmla="*/ 57 w 2892"/>
                <a:gd name="T43" fmla="*/ 1644 h 2325"/>
                <a:gd name="T44" fmla="*/ 0 w 2892"/>
                <a:gd name="T45" fmla="*/ 1531 h 2325"/>
                <a:gd name="T46" fmla="*/ 114 w 2892"/>
                <a:gd name="T47" fmla="*/ 1361 h 2325"/>
                <a:gd name="T48" fmla="*/ 170 w 2892"/>
                <a:gd name="T49" fmla="*/ 1304 h 2325"/>
                <a:gd name="T50" fmla="*/ 227 w 2892"/>
                <a:gd name="T51" fmla="*/ 1247 h 2325"/>
                <a:gd name="T52" fmla="*/ 114 w 2892"/>
                <a:gd name="T53" fmla="*/ 1134 h 2325"/>
                <a:gd name="T54" fmla="*/ 170 w 2892"/>
                <a:gd name="T55" fmla="*/ 1077 h 2325"/>
                <a:gd name="T56" fmla="*/ 227 w 2892"/>
                <a:gd name="T57" fmla="*/ 1020 h 2325"/>
                <a:gd name="T58" fmla="*/ 170 w 2892"/>
                <a:gd name="T59" fmla="*/ 964 h 2325"/>
                <a:gd name="T60" fmla="*/ 227 w 2892"/>
                <a:gd name="T61" fmla="*/ 907 h 2325"/>
                <a:gd name="T62" fmla="*/ 170 w 2892"/>
                <a:gd name="T63" fmla="*/ 794 h 2325"/>
                <a:gd name="T64" fmla="*/ 114 w 2892"/>
                <a:gd name="T65" fmla="*/ 680 h 2325"/>
                <a:gd name="T66" fmla="*/ 170 w 2892"/>
                <a:gd name="T67" fmla="*/ 510 h 2325"/>
                <a:gd name="T68" fmla="*/ 341 w 2892"/>
                <a:gd name="T69" fmla="*/ 453 h 2325"/>
                <a:gd name="T70" fmla="*/ 454 w 2892"/>
                <a:gd name="T71" fmla="*/ 283 h 2325"/>
                <a:gd name="T72" fmla="*/ 511 w 2892"/>
                <a:gd name="T73" fmla="*/ 227 h 2325"/>
                <a:gd name="T74" fmla="*/ 567 w 2892"/>
                <a:gd name="T75" fmla="*/ 170 h 2325"/>
                <a:gd name="T76" fmla="*/ 624 w 2892"/>
                <a:gd name="T77" fmla="*/ 113 h 2325"/>
                <a:gd name="T78" fmla="*/ 681 w 2892"/>
                <a:gd name="T79" fmla="*/ 56 h 2325"/>
                <a:gd name="T80" fmla="*/ 794 w 2892"/>
                <a:gd name="T81" fmla="*/ 0 h 2325"/>
                <a:gd name="T82" fmla="*/ 908 w 2892"/>
                <a:gd name="T83" fmla="*/ 56 h 2325"/>
                <a:gd name="T84" fmla="*/ 1134 w 2892"/>
                <a:gd name="T85" fmla="*/ 113 h 2325"/>
                <a:gd name="T86" fmla="*/ 1191 w 2892"/>
                <a:gd name="T87" fmla="*/ 170 h 2325"/>
                <a:gd name="T88" fmla="*/ 1248 w 2892"/>
                <a:gd name="T89" fmla="*/ 227 h 2325"/>
                <a:gd name="T90" fmla="*/ 1304 w 2892"/>
                <a:gd name="T91" fmla="*/ 340 h 2325"/>
                <a:gd name="T92" fmla="*/ 1588 w 2892"/>
                <a:gd name="T93" fmla="*/ 510 h 2325"/>
                <a:gd name="T94" fmla="*/ 1645 w 2892"/>
                <a:gd name="T95" fmla="*/ 567 h 2325"/>
                <a:gd name="T96" fmla="*/ 1701 w 2892"/>
                <a:gd name="T97" fmla="*/ 680 h 2325"/>
                <a:gd name="T98" fmla="*/ 1758 w 2892"/>
                <a:gd name="T99" fmla="*/ 850 h 2325"/>
                <a:gd name="T100" fmla="*/ 1985 w 2892"/>
                <a:gd name="T101" fmla="*/ 964 h 2325"/>
                <a:gd name="T102" fmla="*/ 2098 w 2892"/>
                <a:gd name="T103" fmla="*/ 1077 h 2325"/>
                <a:gd name="T104" fmla="*/ 2042 w 2892"/>
                <a:gd name="T105" fmla="*/ 1134 h 2325"/>
                <a:gd name="T106" fmla="*/ 2098 w 2892"/>
                <a:gd name="T107" fmla="*/ 1190 h 2325"/>
                <a:gd name="T108" fmla="*/ 2155 w 2892"/>
                <a:gd name="T109" fmla="*/ 1247 h 2325"/>
                <a:gd name="T110" fmla="*/ 2325 w 2892"/>
                <a:gd name="T111" fmla="*/ 1417 h 2325"/>
                <a:gd name="T112" fmla="*/ 2552 w 2892"/>
                <a:gd name="T113" fmla="*/ 1474 h 2325"/>
                <a:gd name="T114" fmla="*/ 2609 w 2892"/>
                <a:gd name="T115" fmla="*/ 1531 h 2325"/>
                <a:gd name="T116" fmla="*/ 2552 w 2892"/>
                <a:gd name="T117" fmla="*/ 1587 h 2325"/>
                <a:gd name="T118" fmla="*/ 2609 w 2892"/>
                <a:gd name="T119" fmla="*/ 1644 h 2325"/>
                <a:gd name="T120" fmla="*/ 2892 w 2892"/>
                <a:gd name="T121" fmla="*/ 1871 h 2325"/>
                <a:gd name="T122" fmla="*/ 2779 w 2892"/>
                <a:gd name="T123" fmla="*/ 1928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2" h="2325">
                  <a:moveTo>
                    <a:pt x="2552" y="1928"/>
                  </a:moveTo>
                  <a:lnTo>
                    <a:pt x="2552" y="1984"/>
                  </a:lnTo>
                  <a:lnTo>
                    <a:pt x="2495" y="1984"/>
                  </a:lnTo>
                  <a:lnTo>
                    <a:pt x="2495" y="2041"/>
                  </a:lnTo>
                  <a:lnTo>
                    <a:pt x="2212" y="2041"/>
                  </a:lnTo>
                  <a:lnTo>
                    <a:pt x="2212" y="1928"/>
                  </a:lnTo>
                  <a:lnTo>
                    <a:pt x="2042" y="1928"/>
                  </a:lnTo>
                  <a:lnTo>
                    <a:pt x="2042" y="1984"/>
                  </a:lnTo>
                  <a:lnTo>
                    <a:pt x="1985" y="1984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211"/>
                  </a:lnTo>
                  <a:lnTo>
                    <a:pt x="1815" y="2211"/>
                  </a:lnTo>
                  <a:lnTo>
                    <a:pt x="1815" y="2268"/>
                  </a:lnTo>
                  <a:lnTo>
                    <a:pt x="1758" y="2268"/>
                  </a:lnTo>
                  <a:lnTo>
                    <a:pt x="1758" y="2325"/>
                  </a:lnTo>
                  <a:lnTo>
                    <a:pt x="1645" y="2325"/>
                  </a:lnTo>
                  <a:lnTo>
                    <a:pt x="1645" y="2268"/>
                  </a:lnTo>
                  <a:lnTo>
                    <a:pt x="1588" y="2268"/>
                  </a:lnTo>
                  <a:lnTo>
                    <a:pt x="1588" y="2211"/>
                  </a:lnTo>
                  <a:lnTo>
                    <a:pt x="1418" y="2211"/>
                  </a:lnTo>
                  <a:lnTo>
                    <a:pt x="1418" y="2098"/>
                  </a:lnTo>
                  <a:lnTo>
                    <a:pt x="1361" y="2098"/>
                  </a:lnTo>
                  <a:lnTo>
                    <a:pt x="1361" y="2041"/>
                  </a:lnTo>
                  <a:lnTo>
                    <a:pt x="1304" y="2041"/>
                  </a:lnTo>
                  <a:lnTo>
                    <a:pt x="1304" y="1984"/>
                  </a:lnTo>
                  <a:lnTo>
                    <a:pt x="1248" y="1984"/>
                  </a:lnTo>
                  <a:lnTo>
                    <a:pt x="1248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794" y="1871"/>
                  </a:lnTo>
                  <a:lnTo>
                    <a:pt x="79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284" y="1814"/>
                  </a:lnTo>
                  <a:lnTo>
                    <a:pt x="284" y="1758"/>
                  </a:lnTo>
                  <a:lnTo>
                    <a:pt x="114" y="1758"/>
                  </a:lnTo>
                  <a:lnTo>
                    <a:pt x="114" y="1701"/>
                  </a:lnTo>
                  <a:lnTo>
                    <a:pt x="57" y="1701"/>
                  </a:lnTo>
                  <a:lnTo>
                    <a:pt x="57" y="1644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114" y="1531"/>
                  </a:lnTo>
                  <a:lnTo>
                    <a:pt x="114" y="1361"/>
                  </a:lnTo>
                  <a:lnTo>
                    <a:pt x="170" y="1361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1134" y="56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588" y="340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758" y="680"/>
                  </a:lnTo>
                  <a:lnTo>
                    <a:pt x="1758" y="850"/>
                  </a:lnTo>
                  <a:lnTo>
                    <a:pt x="1985" y="850"/>
                  </a:lnTo>
                  <a:lnTo>
                    <a:pt x="1985" y="964"/>
                  </a:lnTo>
                  <a:lnTo>
                    <a:pt x="2098" y="964"/>
                  </a:lnTo>
                  <a:lnTo>
                    <a:pt x="2098" y="1077"/>
                  </a:lnTo>
                  <a:lnTo>
                    <a:pt x="2042" y="1077"/>
                  </a:lnTo>
                  <a:lnTo>
                    <a:pt x="2042" y="1134"/>
                  </a:lnTo>
                  <a:lnTo>
                    <a:pt x="2098" y="1134"/>
                  </a:lnTo>
                  <a:lnTo>
                    <a:pt x="2098" y="1190"/>
                  </a:lnTo>
                  <a:lnTo>
                    <a:pt x="2155" y="1190"/>
                  </a:lnTo>
                  <a:lnTo>
                    <a:pt x="2155" y="1247"/>
                  </a:lnTo>
                  <a:lnTo>
                    <a:pt x="2325" y="1247"/>
                  </a:lnTo>
                  <a:lnTo>
                    <a:pt x="2325" y="1417"/>
                  </a:lnTo>
                  <a:lnTo>
                    <a:pt x="2552" y="1417"/>
                  </a:lnTo>
                  <a:lnTo>
                    <a:pt x="2552" y="1474"/>
                  </a:lnTo>
                  <a:lnTo>
                    <a:pt x="2609" y="1474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587"/>
                  </a:lnTo>
                  <a:lnTo>
                    <a:pt x="2609" y="1587"/>
                  </a:lnTo>
                  <a:lnTo>
                    <a:pt x="2609" y="1644"/>
                  </a:lnTo>
                  <a:lnTo>
                    <a:pt x="2892" y="1644"/>
                  </a:lnTo>
                  <a:lnTo>
                    <a:pt x="2892" y="1871"/>
                  </a:lnTo>
                  <a:lnTo>
                    <a:pt x="2779" y="1871"/>
                  </a:lnTo>
                  <a:lnTo>
                    <a:pt x="2779" y="1928"/>
                  </a:lnTo>
                  <a:lnTo>
                    <a:pt x="2552" y="19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078 w 1701"/>
                <a:gd name="T1" fmla="*/ 0 h 2608"/>
                <a:gd name="T2" fmla="*/ 1021 w 1701"/>
                <a:gd name="T3" fmla="*/ 57 h 2608"/>
                <a:gd name="T4" fmla="*/ 964 w 1701"/>
                <a:gd name="T5" fmla="*/ 113 h 2608"/>
                <a:gd name="T6" fmla="*/ 908 w 1701"/>
                <a:gd name="T7" fmla="*/ 170 h 2608"/>
                <a:gd name="T8" fmla="*/ 851 w 1701"/>
                <a:gd name="T9" fmla="*/ 397 h 2608"/>
                <a:gd name="T10" fmla="*/ 737 w 1701"/>
                <a:gd name="T11" fmla="*/ 454 h 2608"/>
                <a:gd name="T12" fmla="*/ 624 w 1701"/>
                <a:gd name="T13" fmla="*/ 510 h 2608"/>
                <a:gd name="T14" fmla="*/ 511 w 1701"/>
                <a:gd name="T15" fmla="*/ 454 h 2608"/>
                <a:gd name="T16" fmla="*/ 397 w 1701"/>
                <a:gd name="T17" fmla="*/ 510 h 2608"/>
                <a:gd name="T18" fmla="*/ 341 w 1701"/>
                <a:gd name="T19" fmla="*/ 454 h 2608"/>
                <a:gd name="T20" fmla="*/ 284 w 1701"/>
                <a:gd name="T21" fmla="*/ 510 h 2608"/>
                <a:gd name="T22" fmla="*/ 170 w 1701"/>
                <a:gd name="T23" fmla="*/ 624 h 2608"/>
                <a:gd name="T24" fmla="*/ 0 w 1701"/>
                <a:gd name="T25" fmla="*/ 737 h 2608"/>
                <a:gd name="T26" fmla="*/ 170 w 1701"/>
                <a:gd name="T27" fmla="*/ 1134 h 2608"/>
                <a:gd name="T28" fmla="*/ 511 w 1701"/>
                <a:gd name="T29" fmla="*/ 1077 h 2608"/>
                <a:gd name="T30" fmla="*/ 681 w 1701"/>
                <a:gd name="T31" fmla="*/ 1021 h 2608"/>
                <a:gd name="T32" fmla="*/ 681 w 1701"/>
                <a:gd name="T33" fmla="*/ 1191 h 2608"/>
                <a:gd name="T34" fmla="*/ 737 w 1701"/>
                <a:gd name="T35" fmla="*/ 1247 h 2608"/>
                <a:gd name="T36" fmla="*/ 794 w 1701"/>
                <a:gd name="T37" fmla="*/ 1361 h 2608"/>
                <a:gd name="T38" fmla="*/ 737 w 1701"/>
                <a:gd name="T39" fmla="*/ 1701 h 2608"/>
                <a:gd name="T40" fmla="*/ 681 w 1701"/>
                <a:gd name="T41" fmla="*/ 1871 h 2608"/>
                <a:gd name="T42" fmla="*/ 737 w 1701"/>
                <a:gd name="T43" fmla="*/ 1928 h 2608"/>
                <a:gd name="T44" fmla="*/ 681 w 1701"/>
                <a:gd name="T45" fmla="*/ 2041 h 2608"/>
                <a:gd name="T46" fmla="*/ 851 w 1701"/>
                <a:gd name="T47" fmla="*/ 2268 h 2608"/>
                <a:gd name="T48" fmla="*/ 794 w 1701"/>
                <a:gd name="T49" fmla="*/ 2325 h 2608"/>
                <a:gd name="T50" fmla="*/ 737 w 1701"/>
                <a:gd name="T51" fmla="*/ 2381 h 2608"/>
                <a:gd name="T52" fmla="*/ 624 w 1701"/>
                <a:gd name="T53" fmla="*/ 2608 h 2608"/>
                <a:gd name="T54" fmla="*/ 851 w 1701"/>
                <a:gd name="T55" fmla="*/ 2552 h 2608"/>
                <a:gd name="T56" fmla="*/ 908 w 1701"/>
                <a:gd name="T57" fmla="*/ 2495 h 2608"/>
                <a:gd name="T58" fmla="*/ 1134 w 1701"/>
                <a:gd name="T59" fmla="*/ 2438 h 2608"/>
                <a:gd name="T60" fmla="*/ 1191 w 1701"/>
                <a:gd name="T61" fmla="*/ 2381 h 2608"/>
                <a:gd name="T62" fmla="*/ 1418 w 1701"/>
                <a:gd name="T63" fmla="*/ 2325 h 2608"/>
                <a:gd name="T64" fmla="*/ 1531 w 1701"/>
                <a:gd name="T65" fmla="*/ 2268 h 2608"/>
                <a:gd name="T66" fmla="*/ 1588 w 1701"/>
                <a:gd name="T67" fmla="*/ 2155 h 2608"/>
                <a:gd name="T68" fmla="*/ 1475 w 1701"/>
                <a:gd name="T69" fmla="*/ 1984 h 2608"/>
                <a:gd name="T70" fmla="*/ 1531 w 1701"/>
                <a:gd name="T71" fmla="*/ 1814 h 2608"/>
                <a:gd name="T72" fmla="*/ 1588 w 1701"/>
                <a:gd name="T73" fmla="*/ 1758 h 2608"/>
                <a:gd name="T74" fmla="*/ 1645 w 1701"/>
                <a:gd name="T75" fmla="*/ 1701 h 2608"/>
                <a:gd name="T76" fmla="*/ 1701 w 1701"/>
                <a:gd name="T77" fmla="*/ 1588 h 2608"/>
                <a:gd name="T78" fmla="*/ 1361 w 1701"/>
                <a:gd name="T79" fmla="*/ 1531 h 2608"/>
                <a:gd name="T80" fmla="*/ 1304 w 1701"/>
                <a:gd name="T81" fmla="*/ 1417 h 2608"/>
                <a:gd name="T82" fmla="*/ 1248 w 1701"/>
                <a:gd name="T83" fmla="*/ 1247 h 2608"/>
                <a:gd name="T84" fmla="*/ 1304 w 1701"/>
                <a:gd name="T85" fmla="*/ 1077 h 2608"/>
                <a:gd name="T86" fmla="*/ 1248 w 1701"/>
                <a:gd name="T87" fmla="*/ 850 h 2608"/>
                <a:gd name="T88" fmla="*/ 1191 w 1701"/>
                <a:gd name="T89" fmla="*/ 737 h 2608"/>
                <a:gd name="T90" fmla="*/ 1248 w 1701"/>
                <a:gd name="T91" fmla="*/ 680 h 2608"/>
                <a:gd name="T92" fmla="*/ 1304 w 1701"/>
                <a:gd name="T93" fmla="*/ 567 h 2608"/>
                <a:gd name="T94" fmla="*/ 1361 w 1701"/>
                <a:gd name="T95" fmla="*/ 510 h 2608"/>
                <a:gd name="T96" fmla="*/ 1418 w 1701"/>
                <a:gd name="T97" fmla="*/ 340 h 2608"/>
                <a:gd name="T98" fmla="*/ 1475 w 1701"/>
                <a:gd name="T99" fmla="*/ 57 h 2608"/>
                <a:gd name="T100" fmla="*/ 1361 w 1701"/>
                <a:gd name="T101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1" h="2608">
                  <a:moveTo>
                    <a:pt x="1361" y="0"/>
                  </a:moveTo>
                  <a:lnTo>
                    <a:pt x="1078" y="0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511" y="1077"/>
                  </a:lnTo>
                  <a:lnTo>
                    <a:pt x="511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701"/>
                  </a:lnTo>
                  <a:lnTo>
                    <a:pt x="681" y="1701"/>
                  </a:lnTo>
                  <a:lnTo>
                    <a:pt x="681" y="1871"/>
                  </a:lnTo>
                  <a:lnTo>
                    <a:pt x="737" y="1871"/>
                  </a:lnTo>
                  <a:lnTo>
                    <a:pt x="737" y="1928"/>
                  </a:lnTo>
                  <a:lnTo>
                    <a:pt x="681" y="1928"/>
                  </a:lnTo>
                  <a:lnTo>
                    <a:pt x="681" y="2041"/>
                  </a:lnTo>
                  <a:lnTo>
                    <a:pt x="851" y="2041"/>
                  </a:lnTo>
                  <a:lnTo>
                    <a:pt x="851" y="2268"/>
                  </a:lnTo>
                  <a:lnTo>
                    <a:pt x="794" y="2268"/>
                  </a:lnTo>
                  <a:lnTo>
                    <a:pt x="794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624" y="2381"/>
                  </a:lnTo>
                  <a:lnTo>
                    <a:pt x="624" y="2608"/>
                  </a:lnTo>
                  <a:lnTo>
                    <a:pt x="851" y="2608"/>
                  </a:lnTo>
                  <a:lnTo>
                    <a:pt x="851" y="2552"/>
                  </a:lnTo>
                  <a:lnTo>
                    <a:pt x="908" y="2552"/>
                  </a:lnTo>
                  <a:lnTo>
                    <a:pt x="908" y="2495"/>
                  </a:lnTo>
                  <a:lnTo>
                    <a:pt x="1134" y="2495"/>
                  </a:lnTo>
                  <a:lnTo>
                    <a:pt x="1134" y="2438"/>
                  </a:lnTo>
                  <a:lnTo>
                    <a:pt x="1191" y="2438"/>
                  </a:lnTo>
                  <a:lnTo>
                    <a:pt x="1191" y="2381"/>
                  </a:lnTo>
                  <a:lnTo>
                    <a:pt x="1418" y="2381"/>
                  </a:lnTo>
                  <a:lnTo>
                    <a:pt x="1418" y="2325"/>
                  </a:lnTo>
                  <a:lnTo>
                    <a:pt x="1531" y="2325"/>
                  </a:lnTo>
                  <a:lnTo>
                    <a:pt x="1531" y="2268"/>
                  </a:lnTo>
                  <a:lnTo>
                    <a:pt x="1588" y="2268"/>
                  </a:lnTo>
                  <a:lnTo>
                    <a:pt x="1588" y="2155"/>
                  </a:lnTo>
                  <a:lnTo>
                    <a:pt x="1475" y="215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645" y="1758"/>
                  </a:lnTo>
                  <a:lnTo>
                    <a:pt x="1645" y="1701"/>
                  </a:lnTo>
                  <a:lnTo>
                    <a:pt x="1701" y="1701"/>
                  </a:lnTo>
                  <a:lnTo>
                    <a:pt x="1701" y="1588"/>
                  </a:lnTo>
                  <a:lnTo>
                    <a:pt x="1361" y="1588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248" y="1417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077"/>
                  </a:lnTo>
                  <a:lnTo>
                    <a:pt x="1248" y="107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248" y="737"/>
                  </a:lnTo>
                  <a:lnTo>
                    <a:pt x="1248" y="680"/>
                  </a:lnTo>
                  <a:lnTo>
                    <a:pt x="1304" y="680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340"/>
                  </a:lnTo>
                  <a:lnTo>
                    <a:pt x="1475" y="340"/>
                  </a:lnTo>
                  <a:lnTo>
                    <a:pt x="1475" y="57"/>
                  </a:lnTo>
                  <a:lnTo>
                    <a:pt x="1361" y="57"/>
                  </a:lnTo>
                  <a:lnTo>
                    <a:pt x="136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5620" y="5009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113 h 113"/>
                <a:gd name="T4" fmla="*/ 170 w 226"/>
                <a:gd name="T5" fmla="*/ 113 h 113"/>
                <a:gd name="T6" fmla="*/ 170 w 226"/>
                <a:gd name="T7" fmla="*/ 56 h 113"/>
                <a:gd name="T8" fmla="*/ 226 w 226"/>
                <a:gd name="T9" fmla="*/ 56 h 113"/>
                <a:gd name="T10" fmla="*/ 226 w 226"/>
                <a:gd name="T11" fmla="*/ 0 h 113"/>
                <a:gd name="T12" fmla="*/ 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71" y="2854"/>
              <a:ext cx="3459" cy="1814"/>
            </a:xfrm>
            <a:custGeom>
              <a:avLst/>
              <a:gdLst>
                <a:gd name="T0" fmla="*/ 0 w 3459"/>
                <a:gd name="T1" fmla="*/ 907 h 1814"/>
                <a:gd name="T2" fmla="*/ 57 w 3459"/>
                <a:gd name="T3" fmla="*/ 1021 h 1814"/>
                <a:gd name="T4" fmla="*/ 114 w 3459"/>
                <a:gd name="T5" fmla="*/ 1304 h 1814"/>
                <a:gd name="T6" fmla="*/ 170 w 3459"/>
                <a:gd name="T7" fmla="*/ 1474 h 1814"/>
                <a:gd name="T8" fmla="*/ 227 w 3459"/>
                <a:gd name="T9" fmla="*/ 1701 h 1814"/>
                <a:gd name="T10" fmla="*/ 170 w 3459"/>
                <a:gd name="T11" fmla="*/ 1758 h 1814"/>
                <a:gd name="T12" fmla="*/ 114 w 3459"/>
                <a:gd name="T13" fmla="*/ 1814 h 1814"/>
                <a:gd name="T14" fmla="*/ 851 w 3459"/>
                <a:gd name="T15" fmla="*/ 1758 h 1814"/>
                <a:gd name="T16" fmla="*/ 907 w 3459"/>
                <a:gd name="T17" fmla="*/ 1701 h 1814"/>
                <a:gd name="T18" fmla="*/ 1021 w 3459"/>
                <a:gd name="T19" fmla="*/ 1701 h 1814"/>
                <a:gd name="T20" fmla="*/ 1077 w 3459"/>
                <a:gd name="T21" fmla="*/ 1644 h 1814"/>
                <a:gd name="T22" fmla="*/ 1191 w 3459"/>
                <a:gd name="T23" fmla="*/ 1588 h 1814"/>
                <a:gd name="T24" fmla="*/ 1418 w 3459"/>
                <a:gd name="T25" fmla="*/ 1531 h 1814"/>
                <a:gd name="T26" fmla="*/ 1531 w 3459"/>
                <a:gd name="T27" fmla="*/ 1588 h 1814"/>
                <a:gd name="T28" fmla="*/ 1588 w 3459"/>
                <a:gd name="T29" fmla="*/ 1531 h 1814"/>
                <a:gd name="T30" fmla="*/ 2155 w 3459"/>
                <a:gd name="T31" fmla="*/ 1474 h 1814"/>
                <a:gd name="T32" fmla="*/ 2382 w 3459"/>
                <a:gd name="T33" fmla="*/ 1531 h 1814"/>
                <a:gd name="T34" fmla="*/ 2438 w 3459"/>
                <a:gd name="T35" fmla="*/ 1474 h 1814"/>
                <a:gd name="T36" fmla="*/ 2552 w 3459"/>
                <a:gd name="T37" fmla="*/ 1417 h 1814"/>
                <a:gd name="T38" fmla="*/ 2608 w 3459"/>
                <a:gd name="T39" fmla="*/ 1304 h 1814"/>
                <a:gd name="T40" fmla="*/ 2665 w 3459"/>
                <a:gd name="T41" fmla="*/ 1247 h 1814"/>
                <a:gd name="T42" fmla="*/ 2722 w 3459"/>
                <a:gd name="T43" fmla="*/ 1191 h 1814"/>
                <a:gd name="T44" fmla="*/ 2949 w 3459"/>
                <a:gd name="T45" fmla="*/ 1134 h 1814"/>
                <a:gd name="T46" fmla="*/ 3005 w 3459"/>
                <a:gd name="T47" fmla="*/ 1021 h 1814"/>
                <a:gd name="T48" fmla="*/ 3232 w 3459"/>
                <a:gd name="T49" fmla="*/ 964 h 1814"/>
                <a:gd name="T50" fmla="*/ 3289 w 3459"/>
                <a:gd name="T51" fmla="*/ 907 h 1814"/>
                <a:gd name="T52" fmla="*/ 3175 w 3459"/>
                <a:gd name="T53" fmla="*/ 850 h 1814"/>
                <a:gd name="T54" fmla="*/ 3232 w 3459"/>
                <a:gd name="T55" fmla="*/ 737 h 1814"/>
                <a:gd name="T56" fmla="*/ 3232 w 3459"/>
                <a:gd name="T57" fmla="*/ 624 h 1814"/>
                <a:gd name="T58" fmla="*/ 3289 w 3459"/>
                <a:gd name="T59" fmla="*/ 567 h 1814"/>
                <a:gd name="T60" fmla="*/ 3346 w 3459"/>
                <a:gd name="T61" fmla="*/ 510 h 1814"/>
                <a:gd name="T62" fmla="*/ 3459 w 3459"/>
                <a:gd name="T63" fmla="*/ 397 h 1814"/>
                <a:gd name="T64" fmla="*/ 3346 w 3459"/>
                <a:gd name="T65" fmla="*/ 340 h 1814"/>
                <a:gd name="T66" fmla="*/ 3005 w 3459"/>
                <a:gd name="T67" fmla="*/ 397 h 1814"/>
                <a:gd name="T68" fmla="*/ 2779 w 3459"/>
                <a:gd name="T69" fmla="*/ 454 h 1814"/>
                <a:gd name="T70" fmla="*/ 2438 w 3459"/>
                <a:gd name="T71" fmla="*/ 510 h 1814"/>
                <a:gd name="T72" fmla="*/ 2098 w 3459"/>
                <a:gd name="T73" fmla="*/ 454 h 1814"/>
                <a:gd name="T74" fmla="*/ 1985 w 3459"/>
                <a:gd name="T75" fmla="*/ 397 h 1814"/>
                <a:gd name="T76" fmla="*/ 1928 w 3459"/>
                <a:gd name="T77" fmla="*/ 227 h 1814"/>
                <a:gd name="T78" fmla="*/ 1871 w 3459"/>
                <a:gd name="T79" fmla="*/ 113 h 1814"/>
                <a:gd name="T80" fmla="*/ 1815 w 3459"/>
                <a:gd name="T81" fmla="*/ 57 h 1814"/>
                <a:gd name="T82" fmla="*/ 1701 w 3459"/>
                <a:gd name="T83" fmla="*/ 0 h 1814"/>
                <a:gd name="T84" fmla="*/ 1361 w 3459"/>
                <a:gd name="T85" fmla="*/ 170 h 1814"/>
                <a:gd name="T86" fmla="*/ 1304 w 3459"/>
                <a:gd name="T87" fmla="*/ 227 h 1814"/>
                <a:gd name="T88" fmla="*/ 1191 w 3459"/>
                <a:gd name="T89" fmla="*/ 283 h 1814"/>
                <a:gd name="T90" fmla="*/ 964 w 3459"/>
                <a:gd name="T91" fmla="*/ 340 h 1814"/>
                <a:gd name="T92" fmla="*/ 907 w 3459"/>
                <a:gd name="T93" fmla="*/ 397 h 1814"/>
                <a:gd name="T94" fmla="*/ 681 w 3459"/>
                <a:gd name="T95" fmla="*/ 454 h 1814"/>
                <a:gd name="T96" fmla="*/ 624 w 3459"/>
                <a:gd name="T97" fmla="*/ 510 h 1814"/>
                <a:gd name="T98" fmla="*/ 397 w 3459"/>
                <a:gd name="T99" fmla="*/ 567 h 1814"/>
                <a:gd name="T100" fmla="*/ 284 w 3459"/>
                <a:gd name="T101" fmla="*/ 624 h 1814"/>
                <a:gd name="T102" fmla="*/ 57 w 3459"/>
                <a:gd name="T103" fmla="*/ 680 h 1814"/>
                <a:gd name="T104" fmla="*/ 0 w 3459"/>
                <a:gd name="T105" fmla="*/ 73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9" h="1814">
                  <a:moveTo>
                    <a:pt x="0" y="737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1304"/>
                  </a:lnTo>
                  <a:lnTo>
                    <a:pt x="170" y="1304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814"/>
                  </a:lnTo>
                  <a:lnTo>
                    <a:pt x="851" y="1814"/>
                  </a:lnTo>
                  <a:lnTo>
                    <a:pt x="851" y="1758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644"/>
                  </a:lnTo>
                  <a:lnTo>
                    <a:pt x="1077" y="1644"/>
                  </a:lnTo>
                  <a:lnTo>
                    <a:pt x="1077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474"/>
                  </a:lnTo>
                  <a:lnTo>
                    <a:pt x="2155" y="1474"/>
                  </a:lnTo>
                  <a:lnTo>
                    <a:pt x="215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8" y="1474"/>
                  </a:lnTo>
                  <a:lnTo>
                    <a:pt x="2438" y="1417"/>
                  </a:lnTo>
                  <a:lnTo>
                    <a:pt x="2552" y="1417"/>
                  </a:lnTo>
                  <a:lnTo>
                    <a:pt x="2552" y="1304"/>
                  </a:lnTo>
                  <a:lnTo>
                    <a:pt x="2608" y="1304"/>
                  </a:lnTo>
                  <a:lnTo>
                    <a:pt x="2608" y="1247"/>
                  </a:lnTo>
                  <a:lnTo>
                    <a:pt x="2665" y="1247"/>
                  </a:lnTo>
                  <a:lnTo>
                    <a:pt x="2665" y="1191"/>
                  </a:lnTo>
                  <a:lnTo>
                    <a:pt x="2722" y="1191"/>
                  </a:lnTo>
                  <a:lnTo>
                    <a:pt x="2722" y="1134"/>
                  </a:lnTo>
                  <a:lnTo>
                    <a:pt x="2949" y="1134"/>
                  </a:lnTo>
                  <a:lnTo>
                    <a:pt x="2949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3232" y="964"/>
                  </a:lnTo>
                  <a:lnTo>
                    <a:pt x="3232" y="907"/>
                  </a:lnTo>
                  <a:lnTo>
                    <a:pt x="3289" y="907"/>
                  </a:lnTo>
                  <a:lnTo>
                    <a:pt x="3289" y="850"/>
                  </a:lnTo>
                  <a:lnTo>
                    <a:pt x="3175" y="850"/>
                  </a:lnTo>
                  <a:lnTo>
                    <a:pt x="3175" y="737"/>
                  </a:lnTo>
                  <a:lnTo>
                    <a:pt x="3232" y="737"/>
                  </a:lnTo>
                  <a:lnTo>
                    <a:pt x="3232" y="680"/>
                  </a:lnTo>
                  <a:lnTo>
                    <a:pt x="3232" y="624"/>
                  </a:lnTo>
                  <a:lnTo>
                    <a:pt x="3289" y="624"/>
                  </a:lnTo>
                  <a:lnTo>
                    <a:pt x="3289" y="567"/>
                  </a:lnTo>
                  <a:lnTo>
                    <a:pt x="3346" y="567"/>
                  </a:lnTo>
                  <a:lnTo>
                    <a:pt x="3346" y="510"/>
                  </a:lnTo>
                  <a:lnTo>
                    <a:pt x="3459" y="510"/>
                  </a:lnTo>
                  <a:lnTo>
                    <a:pt x="3459" y="397"/>
                  </a:lnTo>
                  <a:lnTo>
                    <a:pt x="3346" y="397"/>
                  </a:lnTo>
                  <a:lnTo>
                    <a:pt x="3346" y="340"/>
                  </a:lnTo>
                  <a:lnTo>
                    <a:pt x="3005" y="340"/>
                  </a:lnTo>
                  <a:lnTo>
                    <a:pt x="3005" y="397"/>
                  </a:lnTo>
                  <a:lnTo>
                    <a:pt x="2779" y="397"/>
                  </a:lnTo>
                  <a:lnTo>
                    <a:pt x="2779" y="454"/>
                  </a:lnTo>
                  <a:lnTo>
                    <a:pt x="2438" y="454"/>
                  </a:lnTo>
                  <a:lnTo>
                    <a:pt x="2438" y="510"/>
                  </a:lnTo>
                  <a:lnTo>
                    <a:pt x="2098" y="510"/>
                  </a:lnTo>
                  <a:lnTo>
                    <a:pt x="2098" y="454"/>
                  </a:lnTo>
                  <a:lnTo>
                    <a:pt x="1985" y="454"/>
                  </a:lnTo>
                  <a:lnTo>
                    <a:pt x="1985" y="397"/>
                  </a:lnTo>
                  <a:lnTo>
                    <a:pt x="1928" y="397"/>
                  </a:lnTo>
                  <a:lnTo>
                    <a:pt x="1928" y="227"/>
                  </a:lnTo>
                  <a:lnTo>
                    <a:pt x="1871" y="227"/>
                  </a:lnTo>
                  <a:lnTo>
                    <a:pt x="1871" y="113"/>
                  </a:lnTo>
                  <a:lnTo>
                    <a:pt x="1815" y="113"/>
                  </a:lnTo>
                  <a:lnTo>
                    <a:pt x="1815" y="57"/>
                  </a:lnTo>
                  <a:lnTo>
                    <a:pt x="1701" y="57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3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3465" y="4328"/>
              <a:ext cx="1588" cy="1474"/>
            </a:xfrm>
            <a:custGeom>
              <a:avLst/>
              <a:gdLst>
                <a:gd name="T0" fmla="*/ 57 w 1588"/>
                <a:gd name="T1" fmla="*/ 284 h 1474"/>
                <a:gd name="T2" fmla="*/ 113 w 1588"/>
                <a:gd name="T3" fmla="*/ 227 h 1474"/>
                <a:gd name="T4" fmla="*/ 227 w 1588"/>
                <a:gd name="T5" fmla="*/ 170 h 1474"/>
                <a:gd name="T6" fmla="*/ 283 w 1588"/>
                <a:gd name="T7" fmla="*/ 114 h 1474"/>
                <a:gd name="T8" fmla="*/ 397 w 1588"/>
                <a:gd name="T9" fmla="*/ 57 h 1474"/>
                <a:gd name="T10" fmla="*/ 624 w 1588"/>
                <a:gd name="T11" fmla="*/ 114 h 1474"/>
                <a:gd name="T12" fmla="*/ 737 w 1588"/>
                <a:gd name="T13" fmla="*/ 57 h 1474"/>
                <a:gd name="T14" fmla="*/ 794 w 1588"/>
                <a:gd name="T15" fmla="*/ 0 h 1474"/>
                <a:gd name="T16" fmla="*/ 1361 w 1588"/>
                <a:gd name="T17" fmla="*/ 57 h 1474"/>
                <a:gd name="T18" fmla="*/ 1588 w 1588"/>
                <a:gd name="T19" fmla="*/ 170 h 1474"/>
                <a:gd name="T20" fmla="*/ 1474 w 1588"/>
                <a:gd name="T21" fmla="*/ 227 h 1474"/>
                <a:gd name="T22" fmla="*/ 1418 w 1588"/>
                <a:gd name="T23" fmla="*/ 510 h 1474"/>
                <a:gd name="T24" fmla="*/ 1474 w 1588"/>
                <a:gd name="T25" fmla="*/ 567 h 1474"/>
                <a:gd name="T26" fmla="*/ 1531 w 1588"/>
                <a:gd name="T27" fmla="*/ 624 h 1474"/>
                <a:gd name="T28" fmla="*/ 1588 w 1588"/>
                <a:gd name="T29" fmla="*/ 737 h 1474"/>
                <a:gd name="T30" fmla="*/ 1474 w 1588"/>
                <a:gd name="T31" fmla="*/ 794 h 1474"/>
                <a:gd name="T32" fmla="*/ 1418 w 1588"/>
                <a:gd name="T33" fmla="*/ 851 h 1474"/>
                <a:gd name="T34" fmla="*/ 1531 w 1588"/>
                <a:gd name="T35" fmla="*/ 964 h 1474"/>
                <a:gd name="T36" fmla="*/ 1474 w 1588"/>
                <a:gd name="T37" fmla="*/ 1021 h 1474"/>
                <a:gd name="T38" fmla="*/ 1418 w 1588"/>
                <a:gd name="T39" fmla="*/ 1134 h 1474"/>
                <a:gd name="T40" fmla="*/ 1361 w 1588"/>
                <a:gd name="T41" fmla="*/ 1191 h 1474"/>
                <a:gd name="T42" fmla="*/ 1304 w 1588"/>
                <a:gd name="T43" fmla="*/ 1248 h 1474"/>
                <a:gd name="T44" fmla="*/ 1191 w 1588"/>
                <a:gd name="T45" fmla="*/ 1248 h 1474"/>
                <a:gd name="T46" fmla="*/ 1077 w 1588"/>
                <a:gd name="T47" fmla="*/ 1191 h 1474"/>
                <a:gd name="T48" fmla="*/ 1021 w 1588"/>
                <a:gd name="T49" fmla="*/ 1248 h 1474"/>
                <a:gd name="T50" fmla="*/ 1021 w 1588"/>
                <a:gd name="T51" fmla="*/ 1361 h 1474"/>
                <a:gd name="T52" fmla="*/ 1077 w 1588"/>
                <a:gd name="T53" fmla="*/ 1474 h 1474"/>
                <a:gd name="T54" fmla="*/ 1021 w 1588"/>
                <a:gd name="T55" fmla="*/ 1418 h 1474"/>
                <a:gd name="T56" fmla="*/ 907 w 1588"/>
                <a:gd name="T57" fmla="*/ 1361 h 1474"/>
                <a:gd name="T58" fmla="*/ 794 w 1588"/>
                <a:gd name="T59" fmla="*/ 1418 h 1474"/>
                <a:gd name="T60" fmla="*/ 510 w 1588"/>
                <a:gd name="T61" fmla="*/ 1361 h 1474"/>
                <a:gd name="T62" fmla="*/ 454 w 1588"/>
                <a:gd name="T63" fmla="*/ 1304 h 1474"/>
                <a:gd name="T64" fmla="*/ 397 w 1588"/>
                <a:gd name="T65" fmla="*/ 1361 h 1474"/>
                <a:gd name="T66" fmla="*/ 283 w 1588"/>
                <a:gd name="T67" fmla="*/ 1304 h 1474"/>
                <a:gd name="T68" fmla="*/ 227 w 1588"/>
                <a:gd name="T69" fmla="*/ 1134 h 1474"/>
                <a:gd name="T70" fmla="*/ 113 w 1588"/>
                <a:gd name="T71" fmla="*/ 1134 h 1474"/>
                <a:gd name="T72" fmla="*/ 0 w 1588"/>
                <a:gd name="T73" fmla="*/ 964 h 1474"/>
                <a:gd name="T74" fmla="*/ 57 w 1588"/>
                <a:gd name="T75" fmla="*/ 794 h 1474"/>
                <a:gd name="T76" fmla="*/ 113 w 1588"/>
                <a:gd name="T77" fmla="*/ 737 h 1474"/>
                <a:gd name="T78" fmla="*/ 170 w 1588"/>
                <a:gd name="T79" fmla="*/ 681 h 1474"/>
                <a:gd name="T80" fmla="*/ 113 w 1588"/>
                <a:gd name="T81" fmla="*/ 624 h 1474"/>
                <a:gd name="T82" fmla="*/ 170 w 1588"/>
                <a:gd name="T83" fmla="*/ 454 h 1474"/>
                <a:gd name="T84" fmla="*/ 113 w 1588"/>
                <a:gd name="T85" fmla="*/ 397 h 1474"/>
                <a:gd name="T86" fmla="*/ 57 w 1588"/>
                <a:gd name="T87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8" h="1474">
                  <a:moveTo>
                    <a:pt x="57" y="340"/>
                  </a:move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361" y="0"/>
                  </a:lnTo>
                  <a:lnTo>
                    <a:pt x="1361" y="57"/>
                  </a:lnTo>
                  <a:lnTo>
                    <a:pt x="1588" y="5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304" y="1191"/>
                  </a:lnTo>
                  <a:lnTo>
                    <a:pt x="1304" y="1248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077" y="1361"/>
                  </a:lnTo>
                  <a:lnTo>
                    <a:pt x="1077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Rectangle 263"/>
            <p:cNvSpPr>
              <a:spLocks noChangeArrowheads="1"/>
            </p:cNvSpPr>
            <p:nvPr/>
          </p:nvSpPr>
          <p:spPr bwMode="auto">
            <a:xfrm>
              <a:off x="4542" y="5802"/>
              <a:ext cx="114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4883" y="4385"/>
              <a:ext cx="737" cy="567"/>
            </a:xfrm>
            <a:custGeom>
              <a:avLst/>
              <a:gdLst>
                <a:gd name="T0" fmla="*/ 170 w 737"/>
                <a:gd name="T1" fmla="*/ 57 h 567"/>
                <a:gd name="T2" fmla="*/ 510 w 737"/>
                <a:gd name="T3" fmla="*/ 57 h 567"/>
                <a:gd name="T4" fmla="*/ 510 w 737"/>
                <a:gd name="T5" fmla="*/ 0 h 567"/>
                <a:gd name="T6" fmla="*/ 567 w 737"/>
                <a:gd name="T7" fmla="*/ 0 h 567"/>
                <a:gd name="T8" fmla="*/ 567 w 737"/>
                <a:gd name="T9" fmla="*/ 113 h 567"/>
                <a:gd name="T10" fmla="*/ 623 w 737"/>
                <a:gd name="T11" fmla="*/ 113 h 567"/>
                <a:gd name="T12" fmla="*/ 623 w 737"/>
                <a:gd name="T13" fmla="*/ 227 h 567"/>
                <a:gd name="T14" fmla="*/ 737 w 737"/>
                <a:gd name="T15" fmla="*/ 227 h 567"/>
                <a:gd name="T16" fmla="*/ 737 w 737"/>
                <a:gd name="T17" fmla="*/ 340 h 567"/>
                <a:gd name="T18" fmla="*/ 680 w 737"/>
                <a:gd name="T19" fmla="*/ 340 h 567"/>
                <a:gd name="T20" fmla="*/ 680 w 737"/>
                <a:gd name="T21" fmla="*/ 397 h 567"/>
                <a:gd name="T22" fmla="*/ 567 w 737"/>
                <a:gd name="T23" fmla="*/ 397 h 567"/>
                <a:gd name="T24" fmla="*/ 567 w 737"/>
                <a:gd name="T25" fmla="*/ 453 h 567"/>
                <a:gd name="T26" fmla="*/ 453 w 737"/>
                <a:gd name="T27" fmla="*/ 453 h 567"/>
                <a:gd name="T28" fmla="*/ 453 w 737"/>
                <a:gd name="T29" fmla="*/ 510 h 567"/>
                <a:gd name="T30" fmla="*/ 340 w 737"/>
                <a:gd name="T31" fmla="*/ 510 h 567"/>
                <a:gd name="T32" fmla="*/ 340 w 737"/>
                <a:gd name="T33" fmla="*/ 567 h 567"/>
                <a:gd name="T34" fmla="*/ 283 w 737"/>
                <a:gd name="T35" fmla="*/ 567 h 567"/>
                <a:gd name="T36" fmla="*/ 283 w 737"/>
                <a:gd name="T37" fmla="*/ 510 h 567"/>
                <a:gd name="T38" fmla="*/ 226 w 737"/>
                <a:gd name="T39" fmla="*/ 510 h 567"/>
                <a:gd name="T40" fmla="*/ 226 w 737"/>
                <a:gd name="T41" fmla="*/ 567 h 567"/>
                <a:gd name="T42" fmla="*/ 113 w 737"/>
                <a:gd name="T43" fmla="*/ 567 h 567"/>
                <a:gd name="T44" fmla="*/ 113 w 737"/>
                <a:gd name="T45" fmla="*/ 510 h 567"/>
                <a:gd name="T46" fmla="*/ 56 w 737"/>
                <a:gd name="T47" fmla="*/ 510 h 567"/>
                <a:gd name="T48" fmla="*/ 56 w 737"/>
                <a:gd name="T49" fmla="*/ 453 h 567"/>
                <a:gd name="T50" fmla="*/ 0 w 737"/>
                <a:gd name="T51" fmla="*/ 453 h 567"/>
                <a:gd name="T52" fmla="*/ 0 w 737"/>
                <a:gd name="T53" fmla="*/ 170 h 567"/>
                <a:gd name="T54" fmla="*/ 56 w 737"/>
                <a:gd name="T55" fmla="*/ 170 h 567"/>
                <a:gd name="T56" fmla="*/ 56 w 737"/>
                <a:gd name="T57" fmla="*/ 113 h 567"/>
                <a:gd name="T58" fmla="*/ 170 w 737"/>
                <a:gd name="T59" fmla="*/ 113 h 567"/>
                <a:gd name="T60" fmla="*/ 170 w 737"/>
                <a:gd name="T6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567">
                  <a:moveTo>
                    <a:pt x="170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7774" y="3308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5053" y="3648"/>
              <a:ext cx="1871" cy="1077"/>
            </a:xfrm>
            <a:custGeom>
              <a:avLst/>
              <a:gdLst>
                <a:gd name="T0" fmla="*/ 1814 w 1871"/>
                <a:gd name="T1" fmla="*/ 0 h 1077"/>
                <a:gd name="T2" fmla="*/ 1701 w 1871"/>
                <a:gd name="T3" fmla="*/ 56 h 1077"/>
                <a:gd name="T4" fmla="*/ 1474 w 1871"/>
                <a:gd name="T5" fmla="*/ 113 h 1077"/>
                <a:gd name="T6" fmla="*/ 1417 w 1871"/>
                <a:gd name="T7" fmla="*/ 170 h 1077"/>
                <a:gd name="T8" fmla="*/ 1190 w 1871"/>
                <a:gd name="T9" fmla="*/ 227 h 1077"/>
                <a:gd name="T10" fmla="*/ 1077 w 1871"/>
                <a:gd name="T11" fmla="*/ 170 h 1077"/>
                <a:gd name="T12" fmla="*/ 850 w 1871"/>
                <a:gd name="T13" fmla="*/ 113 h 1077"/>
                <a:gd name="T14" fmla="*/ 623 w 1871"/>
                <a:gd name="T15" fmla="*/ 170 h 1077"/>
                <a:gd name="T16" fmla="*/ 567 w 1871"/>
                <a:gd name="T17" fmla="*/ 227 h 1077"/>
                <a:gd name="T18" fmla="*/ 340 w 1871"/>
                <a:gd name="T19" fmla="*/ 340 h 1077"/>
                <a:gd name="T20" fmla="*/ 283 w 1871"/>
                <a:gd name="T21" fmla="*/ 397 h 1077"/>
                <a:gd name="T22" fmla="*/ 226 w 1871"/>
                <a:gd name="T23" fmla="*/ 453 h 1077"/>
                <a:gd name="T24" fmla="*/ 170 w 1871"/>
                <a:gd name="T25" fmla="*/ 510 h 1077"/>
                <a:gd name="T26" fmla="*/ 56 w 1871"/>
                <a:gd name="T27" fmla="*/ 623 h 1077"/>
                <a:gd name="T28" fmla="*/ 0 w 1871"/>
                <a:gd name="T29" fmla="*/ 680 h 1077"/>
                <a:gd name="T30" fmla="*/ 340 w 1871"/>
                <a:gd name="T31" fmla="*/ 794 h 1077"/>
                <a:gd name="T32" fmla="*/ 397 w 1871"/>
                <a:gd name="T33" fmla="*/ 737 h 1077"/>
                <a:gd name="T34" fmla="*/ 453 w 1871"/>
                <a:gd name="T35" fmla="*/ 850 h 1077"/>
                <a:gd name="T36" fmla="*/ 567 w 1871"/>
                <a:gd name="T37" fmla="*/ 964 h 1077"/>
                <a:gd name="T38" fmla="*/ 623 w 1871"/>
                <a:gd name="T39" fmla="*/ 1077 h 1077"/>
                <a:gd name="T40" fmla="*/ 737 w 1871"/>
                <a:gd name="T41" fmla="*/ 1020 h 1077"/>
                <a:gd name="T42" fmla="*/ 793 w 1871"/>
                <a:gd name="T43" fmla="*/ 964 h 1077"/>
                <a:gd name="T44" fmla="*/ 850 w 1871"/>
                <a:gd name="T45" fmla="*/ 907 h 1077"/>
                <a:gd name="T46" fmla="*/ 907 w 1871"/>
                <a:gd name="T47" fmla="*/ 850 h 1077"/>
                <a:gd name="T48" fmla="*/ 964 w 1871"/>
                <a:gd name="T49" fmla="*/ 794 h 1077"/>
                <a:gd name="T50" fmla="*/ 1020 w 1871"/>
                <a:gd name="T51" fmla="*/ 680 h 1077"/>
                <a:gd name="T52" fmla="*/ 1077 w 1871"/>
                <a:gd name="T53" fmla="*/ 623 h 1077"/>
                <a:gd name="T54" fmla="*/ 1190 w 1871"/>
                <a:gd name="T55" fmla="*/ 680 h 1077"/>
                <a:gd name="T56" fmla="*/ 1247 w 1871"/>
                <a:gd name="T57" fmla="*/ 453 h 1077"/>
                <a:gd name="T58" fmla="*/ 1304 w 1871"/>
                <a:gd name="T59" fmla="*/ 397 h 1077"/>
                <a:gd name="T60" fmla="*/ 1417 w 1871"/>
                <a:gd name="T61" fmla="*/ 453 h 1077"/>
                <a:gd name="T62" fmla="*/ 1474 w 1871"/>
                <a:gd name="T63" fmla="*/ 340 h 1077"/>
                <a:gd name="T64" fmla="*/ 1644 w 1871"/>
                <a:gd name="T65" fmla="*/ 283 h 1077"/>
                <a:gd name="T66" fmla="*/ 1757 w 1871"/>
                <a:gd name="T67" fmla="*/ 227 h 1077"/>
                <a:gd name="T68" fmla="*/ 1814 w 1871"/>
                <a:gd name="T69" fmla="*/ 170 h 1077"/>
                <a:gd name="T70" fmla="*/ 1871 w 1871"/>
                <a:gd name="T7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1" h="1077">
                  <a:moveTo>
                    <a:pt x="1871" y="0"/>
                  </a:moveTo>
                  <a:lnTo>
                    <a:pt x="1814" y="0"/>
                  </a:lnTo>
                  <a:lnTo>
                    <a:pt x="1814" y="56"/>
                  </a:lnTo>
                  <a:lnTo>
                    <a:pt x="1701" y="56"/>
                  </a:lnTo>
                  <a:lnTo>
                    <a:pt x="170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90" y="680"/>
                  </a:lnTo>
                  <a:lnTo>
                    <a:pt x="1190" y="453"/>
                  </a:lnTo>
                  <a:lnTo>
                    <a:pt x="1247" y="453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644" y="283"/>
                  </a:lnTo>
                  <a:lnTo>
                    <a:pt x="1644" y="227"/>
                  </a:lnTo>
                  <a:lnTo>
                    <a:pt x="1757" y="227"/>
                  </a:lnTo>
                  <a:lnTo>
                    <a:pt x="1757" y="170"/>
                  </a:lnTo>
                  <a:lnTo>
                    <a:pt x="1814" y="170"/>
                  </a:lnTo>
                  <a:lnTo>
                    <a:pt x="1814" y="113"/>
                  </a:lnTo>
                  <a:lnTo>
                    <a:pt x="1871" y="113"/>
                  </a:lnTo>
                  <a:lnTo>
                    <a:pt x="187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57 h 681"/>
                <a:gd name="T4" fmla="*/ 57 w 681"/>
                <a:gd name="T5" fmla="*/ 57 h 681"/>
                <a:gd name="T6" fmla="*/ 57 w 681"/>
                <a:gd name="T7" fmla="*/ 114 h 681"/>
                <a:gd name="T8" fmla="*/ 0 w 681"/>
                <a:gd name="T9" fmla="*/ 114 h 681"/>
                <a:gd name="T10" fmla="*/ 0 w 681"/>
                <a:gd name="T11" fmla="*/ 284 h 681"/>
                <a:gd name="T12" fmla="*/ 170 w 681"/>
                <a:gd name="T13" fmla="*/ 284 h 681"/>
                <a:gd name="T14" fmla="*/ 170 w 681"/>
                <a:gd name="T15" fmla="*/ 511 h 681"/>
                <a:gd name="T16" fmla="*/ 114 w 681"/>
                <a:gd name="T17" fmla="*/ 511 h 681"/>
                <a:gd name="T18" fmla="*/ 114 w 681"/>
                <a:gd name="T19" fmla="*/ 681 h 681"/>
                <a:gd name="T20" fmla="*/ 227 w 681"/>
                <a:gd name="T21" fmla="*/ 681 h 681"/>
                <a:gd name="T22" fmla="*/ 227 w 681"/>
                <a:gd name="T23" fmla="*/ 624 h 681"/>
                <a:gd name="T24" fmla="*/ 397 w 681"/>
                <a:gd name="T25" fmla="*/ 624 h 681"/>
                <a:gd name="T26" fmla="*/ 397 w 681"/>
                <a:gd name="T27" fmla="*/ 567 h 681"/>
                <a:gd name="T28" fmla="*/ 454 w 681"/>
                <a:gd name="T29" fmla="*/ 567 h 681"/>
                <a:gd name="T30" fmla="*/ 454 w 681"/>
                <a:gd name="T31" fmla="*/ 454 h 681"/>
                <a:gd name="T32" fmla="*/ 624 w 681"/>
                <a:gd name="T33" fmla="*/ 454 h 681"/>
                <a:gd name="T34" fmla="*/ 624 w 681"/>
                <a:gd name="T35" fmla="*/ 341 h 681"/>
                <a:gd name="T36" fmla="*/ 681 w 681"/>
                <a:gd name="T37" fmla="*/ 341 h 681"/>
                <a:gd name="T38" fmla="*/ 681 w 681"/>
                <a:gd name="T39" fmla="*/ 227 h 681"/>
                <a:gd name="T40" fmla="*/ 624 w 681"/>
                <a:gd name="T41" fmla="*/ 227 h 681"/>
                <a:gd name="T42" fmla="*/ 624 w 681"/>
                <a:gd name="T43" fmla="*/ 114 h 681"/>
                <a:gd name="T44" fmla="*/ 511 w 681"/>
                <a:gd name="T45" fmla="*/ 114 h 681"/>
                <a:gd name="T46" fmla="*/ 511 w 681"/>
                <a:gd name="T47" fmla="*/ 227 h 681"/>
                <a:gd name="T48" fmla="*/ 397 w 681"/>
                <a:gd name="T49" fmla="*/ 227 h 681"/>
                <a:gd name="T50" fmla="*/ 397 w 681"/>
                <a:gd name="T51" fmla="*/ 170 h 681"/>
                <a:gd name="T52" fmla="*/ 284 w 681"/>
                <a:gd name="T53" fmla="*/ 170 h 681"/>
                <a:gd name="T54" fmla="*/ 284 w 681"/>
                <a:gd name="T55" fmla="*/ 114 h 681"/>
                <a:gd name="T56" fmla="*/ 340 w 681"/>
                <a:gd name="T57" fmla="*/ 114 h 681"/>
                <a:gd name="T58" fmla="*/ 340 w 681"/>
                <a:gd name="T59" fmla="*/ 0 h 681"/>
                <a:gd name="T60" fmla="*/ 114 w 681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5563" y="2344"/>
              <a:ext cx="1871" cy="1531"/>
            </a:xfrm>
            <a:custGeom>
              <a:avLst/>
              <a:gdLst>
                <a:gd name="T0" fmla="*/ 1871 w 1871"/>
                <a:gd name="T1" fmla="*/ 1190 h 1531"/>
                <a:gd name="T2" fmla="*/ 1814 w 1871"/>
                <a:gd name="T3" fmla="*/ 1247 h 1531"/>
                <a:gd name="T4" fmla="*/ 1701 w 1871"/>
                <a:gd name="T5" fmla="*/ 1304 h 1531"/>
                <a:gd name="T6" fmla="*/ 1588 w 1871"/>
                <a:gd name="T7" fmla="*/ 1360 h 1531"/>
                <a:gd name="T8" fmla="*/ 1474 w 1871"/>
                <a:gd name="T9" fmla="*/ 1417 h 1531"/>
                <a:gd name="T10" fmla="*/ 1361 w 1871"/>
                <a:gd name="T11" fmla="*/ 1304 h 1531"/>
                <a:gd name="T12" fmla="*/ 1304 w 1871"/>
                <a:gd name="T13" fmla="*/ 1360 h 1531"/>
                <a:gd name="T14" fmla="*/ 1191 w 1871"/>
                <a:gd name="T15" fmla="*/ 1417 h 1531"/>
                <a:gd name="T16" fmla="*/ 964 w 1871"/>
                <a:gd name="T17" fmla="*/ 1474 h 1531"/>
                <a:gd name="T18" fmla="*/ 907 w 1871"/>
                <a:gd name="T19" fmla="*/ 1531 h 1531"/>
                <a:gd name="T20" fmla="*/ 680 w 1871"/>
                <a:gd name="T21" fmla="*/ 1474 h 1531"/>
                <a:gd name="T22" fmla="*/ 567 w 1871"/>
                <a:gd name="T23" fmla="*/ 1417 h 1531"/>
                <a:gd name="T24" fmla="*/ 397 w 1871"/>
                <a:gd name="T25" fmla="*/ 1360 h 1531"/>
                <a:gd name="T26" fmla="*/ 283 w 1871"/>
                <a:gd name="T27" fmla="*/ 1247 h 1531"/>
                <a:gd name="T28" fmla="*/ 340 w 1871"/>
                <a:gd name="T29" fmla="*/ 1134 h 1531"/>
                <a:gd name="T30" fmla="*/ 397 w 1871"/>
                <a:gd name="T31" fmla="*/ 1077 h 1531"/>
                <a:gd name="T32" fmla="*/ 454 w 1871"/>
                <a:gd name="T33" fmla="*/ 1020 h 1531"/>
                <a:gd name="T34" fmla="*/ 567 w 1871"/>
                <a:gd name="T35" fmla="*/ 907 h 1531"/>
                <a:gd name="T36" fmla="*/ 454 w 1871"/>
                <a:gd name="T37" fmla="*/ 850 h 1531"/>
                <a:gd name="T38" fmla="*/ 113 w 1871"/>
                <a:gd name="T39" fmla="*/ 907 h 1531"/>
                <a:gd name="T40" fmla="*/ 0 w 1871"/>
                <a:gd name="T41" fmla="*/ 623 h 1531"/>
                <a:gd name="T42" fmla="*/ 57 w 1871"/>
                <a:gd name="T43" fmla="*/ 567 h 1531"/>
                <a:gd name="T44" fmla="*/ 227 w 1871"/>
                <a:gd name="T45" fmla="*/ 510 h 1531"/>
                <a:gd name="T46" fmla="*/ 397 w 1871"/>
                <a:gd name="T47" fmla="*/ 453 h 1531"/>
                <a:gd name="T48" fmla="*/ 454 w 1871"/>
                <a:gd name="T49" fmla="*/ 396 h 1531"/>
                <a:gd name="T50" fmla="*/ 567 w 1871"/>
                <a:gd name="T51" fmla="*/ 340 h 1531"/>
                <a:gd name="T52" fmla="*/ 737 w 1871"/>
                <a:gd name="T53" fmla="*/ 283 h 1531"/>
                <a:gd name="T54" fmla="*/ 907 w 1871"/>
                <a:gd name="T55" fmla="*/ 226 h 1531"/>
                <a:gd name="T56" fmla="*/ 964 w 1871"/>
                <a:gd name="T57" fmla="*/ 113 h 1531"/>
                <a:gd name="T58" fmla="*/ 1134 w 1871"/>
                <a:gd name="T59" fmla="*/ 0 h 1531"/>
                <a:gd name="T60" fmla="*/ 1247 w 1871"/>
                <a:gd name="T61" fmla="*/ 56 h 1531"/>
                <a:gd name="T62" fmla="*/ 1304 w 1871"/>
                <a:gd name="T63" fmla="*/ 113 h 1531"/>
                <a:gd name="T64" fmla="*/ 1361 w 1871"/>
                <a:gd name="T65" fmla="*/ 170 h 1531"/>
                <a:gd name="T66" fmla="*/ 1474 w 1871"/>
                <a:gd name="T67" fmla="*/ 283 h 1531"/>
                <a:gd name="T68" fmla="*/ 1417 w 1871"/>
                <a:gd name="T69" fmla="*/ 340 h 1531"/>
                <a:gd name="T70" fmla="*/ 1531 w 1871"/>
                <a:gd name="T71" fmla="*/ 623 h 1531"/>
                <a:gd name="T72" fmla="*/ 1417 w 1871"/>
                <a:gd name="T73" fmla="*/ 737 h 1531"/>
                <a:gd name="T74" fmla="*/ 1361 w 1871"/>
                <a:gd name="T75" fmla="*/ 793 h 1531"/>
                <a:gd name="T76" fmla="*/ 1247 w 1871"/>
                <a:gd name="T77" fmla="*/ 850 h 1531"/>
                <a:gd name="T78" fmla="*/ 1134 w 1871"/>
                <a:gd name="T79" fmla="*/ 907 h 1531"/>
                <a:gd name="T80" fmla="*/ 1077 w 1871"/>
                <a:gd name="T81" fmla="*/ 964 h 1531"/>
                <a:gd name="T82" fmla="*/ 1134 w 1871"/>
                <a:gd name="T83" fmla="*/ 1077 h 1531"/>
                <a:gd name="T84" fmla="*/ 1304 w 1871"/>
                <a:gd name="T85" fmla="*/ 1020 h 1531"/>
                <a:gd name="T86" fmla="*/ 1644 w 1871"/>
                <a:gd name="T87" fmla="*/ 1077 h 1531"/>
                <a:gd name="T88" fmla="*/ 1531 w 1871"/>
                <a:gd name="T89" fmla="*/ 1134 h 1531"/>
                <a:gd name="T90" fmla="*/ 1417 w 1871"/>
                <a:gd name="T91" fmla="*/ 1190 h 1531"/>
                <a:gd name="T92" fmla="*/ 1588 w 1871"/>
                <a:gd name="T93" fmla="*/ 1134 h 1531"/>
                <a:gd name="T94" fmla="*/ 1758 w 1871"/>
                <a:gd name="T95" fmla="*/ 1077 h 1531"/>
                <a:gd name="T96" fmla="*/ 1814 w 1871"/>
                <a:gd name="T97" fmla="*/ 113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71" h="1531">
                  <a:moveTo>
                    <a:pt x="1871" y="1134"/>
                  </a:moveTo>
                  <a:lnTo>
                    <a:pt x="1871" y="1190"/>
                  </a:lnTo>
                  <a:lnTo>
                    <a:pt x="1814" y="1190"/>
                  </a:lnTo>
                  <a:lnTo>
                    <a:pt x="1814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0"/>
                  </a:lnTo>
                  <a:lnTo>
                    <a:pt x="1474" y="1360"/>
                  </a:lnTo>
                  <a:lnTo>
                    <a:pt x="1474" y="1417"/>
                  </a:lnTo>
                  <a:lnTo>
                    <a:pt x="1361" y="141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191" y="1360"/>
                  </a:lnTo>
                  <a:lnTo>
                    <a:pt x="1191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907" y="1474"/>
                  </a:lnTo>
                  <a:lnTo>
                    <a:pt x="907" y="1531"/>
                  </a:lnTo>
                  <a:lnTo>
                    <a:pt x="680" y="1531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417"/>
                  </a:lnTo>
                  <a:lnTo>
                    <a:pt x="397" y="1417"/>
                  </a:lnTo>
                  <a:lnTo>
                    <a:pt x="39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3"/>
                  </a:lnTo>
                  <a:lnTo>
                    <a:pt x="1247" y="793"/>
                  </a:lnTo>
                  <a:lnTo>
                    <a:pt x="1247" y="850"/>
                  </a:lnTo>
                  <a:lnTo>
                    <a:pt x="1134" y="850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020"/>
                  </a:lnTo>
                  <a:lnTo>
                    <a:pt x="1644" y="1020"/>
                  </a:lnTo>
                  <a:lnTo>
                    <a:pt x="1644" y="1077"/>
                  </a:lnTo>
                  <a:lnTo>
                    <a:pt x="1531" y="1077"/>
                  </a:lnTo>
                  <a:lnTo>
                    <a:pt x="1531" y="1134"/>
                  </a:lnTo>
                  <a:lnTo>
                    <a:pt x="1417" y="1134"/>
                  </a:lnTo>
                  <a:lnTo>
                    <a:pt x="1417" y="1190"/>
                  </a:lnTo>
                  <a:lnTo>
                    <a:pt x="1588" y="1190"/>
                  </a:lnTo>
                  <a:lnTo>
                    <a:pt x="1588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871" y="113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6754" y="3251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6 w 113"/>
                <a:gd name="T7" fmla="*/ 113 h 113"/>
                <a:gd name="T8" fmla="*/ 56 w 113"/>
                <a:gd name="T9" fmla="*/ 57 h 113"/>
                <a:gd name="T10" fmla="*/ 113 w 113"/>
                <a:gd name="T11" fmla="*/ 57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Rectangle 272"/>
            <p:cNvSpPr>
              <a:spLocks noChangeArrowheads="1"/>
            </p:cNvSpPr>
            <p:nvPr/>
          </p:nvSpPr>
          <p:spPr bwMode="auto">
            <a:xfrm>
              <a:off x="6867" y="3194"/>
              <a:ext cx="113" cy="57"/>
            </a:xfrm>
            <a:prstGeom prst="rect">
              <a:avLst/>
            </a:pr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429" y="2514"/>
              <a:ext cx="1021" cy="850"/>
            </a:xfrm>
            <a:custGeom>
              <a:avLst/>
              <a:gdLst>
                <a:gd name="T0" fmla="*/ 850 w 1021"/>
                <a:gd name="T1" fmla="*/ 794 h 850"/>
                <a:gd name="T2" fmla="*/ 680 w 1021"/>
                <a:gd name="T3" fmla="*/ 794 h 850"/>
                <a:gd name="T4" fmla="*/ 680 w 1021"/>
                <a:gd name="T5" fmla="*/ 850 h 850"/>
                <a:gd name="T6" fmla="*/ 340 w 1021"/>
                <a:gd name="T7" fmla="*/ 850 h 850"/>
                <a:gd name="T8" fmla="*/ 340 w 1021"/>
                <a:gd name="T9" fmla="*/ 794 h 850"/>
                <a:gd name="T10" fmla="*/ 227 w 1021"/>
                <a:gd name="T11" fmla="*/ 794 h 850"/>
                <a:gd name="T12" fmla="*/ 227 w 1021"/>
                <a:gd name="T13" fmla="*/ 737 h 850"/>
                <a:gd name="T14" fmla="*/ 170 w 1021"/>
                <a:gd name="T15" fmla="*/ 737 h 850"/>
                <a:gd name="T16" fmla="*/ 170 w 1021"/>
                <a:gd name="T17" fmla="*/ 567 h 850"/>
                <a:gd name="T18" fmla="*/ 113 w 1021"/>
                <a:gd name="T19" fmla="*/ 567 h 850"/>
                <a:gd name="T20" fmla="*/ 113 w 1021"/>
                <a:gd name="T21" fmla="*/ 453 h 850"/>
                <a:gd name="T22" fmla="*/ 57 w 1021"/>
                <a:gd name="T23" fmla="*/ 453 h 850"/>
                <a:gd name="T24" fmla="*/ 57 w 1021"/>
                <a:gd name="T25" fmla="*/ 397 h 850"/>
                <a:gd name="T26" fmla="*/ 0 w 1021"/>
                <a:gd name="T27" fmla="*/ 397 h 850"/>
                <a:gd name="T28" fmla="*/ 0 w 1021"/>
                <a:gd name="T29" fmla="*/ 283 h 850"/>
                <a:gd name="T30" fmla="*/ 113 w 1021"/>
                <a:gd name="T31" fmla="*/ 283 h 850"/>
                <a:gd name="T32" fmla="*/ 113 w 1021"/>
                <a:gd name="T33" fmla="*/ 226 h 850"/>
                <a:gd name="T34" fmla="*/ 227 w 1021"/>
                <a:gd name="T35" fmla="*/ 226 h 850"/>
                <a:gd name="T36" fmla="*/ 227 w 1021"/>
                <a:gd name="T37" fmla="*/ 283 h 850"/>
                <a:gd name="T38" fmla="*/ 340 w 1021"/>
                <a:gd name="T39" fmla="*/ 283 h 850"/>
                <a:gd name="T40" fmla="*/ 340 w 1021"/>
                <a:gd name="T41" fmla="*/ 226 h 850"/>
                <a:gd name="T42" fmla="*/ 454 w 1021"/>
                <a:gd name="T43" fmla="*/ 226 h 850"/>
                <a:gd name="T44" fmla="*/ 454 w 1021"/>
                <a:gd name="T45" fmla="*/ 170 h 850"/>
                <a:gd name="T46" fmla="*/ 624 w 1021"/>
                <a:gd name="T47" fmla="*/ 170 h 850"/>
                <a:gd name="T48" fmla="*/ 624 w 1021"/>
                <a:gd name="T49" fmla="*/ 113 h 850"/>
                <a:gd name="T50" fmla="*/ 680 w 1021"/>
                <a:gd name="T51" fmla="*/ 113 h 850"/>
                <a:gd name="T52" fmla="*/ 680 w 1021"/>
                <a:gd name="T53" fmla="*/ 56 h 850"/>
                <a:gd name="T54" fmla="*/ 794 w 1021"/>
                <a:gd name="T55" fmla="*/ 56 h 850"/>
                <a:gd name="T56" fmla="*/ 794 w 1021"/>
                <a:gd name="T57" fmla="*/ 0 h 850"/>
                <a:gd name="T58" fmla="*/ 850 w 1021"/>
                <a:gd name="T59" fmla="*/ 0 h 850"/>
                <a:gd name="T60" fmla="*/ 850 w 1021"/>
                <a:gd name="T61" fmla="*/ 170 h 850"/>
                <a:gd name="T62" fmla="*/ 907 w 1021"/>
                <a:gd name="T63" fmla="*/ 170 h 850"/>
                <a:gd name="T64" fmla="*/ 907 w 1021"/>
                <a:gd name="T65" fmla="*/ 226 h 850"/>
                <a:gd name="T66" fmla="*/ 964 w 1021"/>
                <a:gd name="T67" fmla="*/ 226 h 850"/>
                <a:gd name="T68" fmla="*/ 964 w 1021"/>
                <a:gd name="T69" fmla="*/ 283 h 850"/>
                <a:gd name="T70" fmla="*/ 1021 w 1021"/>
                <a:gd name="T71" fmla="*/ 283 h 850"/>
                <a:gd name="T72" fmla="*/ 1021 w 1021"/>
                <a:gd name="T73" fmla="*/ 510 h 850"/>
                <a:gd name="T74" fmla="*/ 964 w 1021"/>
                <a:gd name="T75" fmla="*/ 510 h 850"/>
                <a:gd name="T76" fmla="*/ 964 w 1021"/>
                <a:gd name="T77" fmla="*/ 680 h 850"/>
                <a:gd name="T78" fmla="*/ 907 w 1021"/>
                <a:gd name="T79" fmla="*/ 680 h 850"/>
                <a:gd name="T80" fmla="*/ 907 w 1021"/>
                <a:gd name="T81" fmla="*/ 737 h 850"/>
                <a:gd name="T82" fmla="*/ 850 w 1021"/>
                <a:gd name="T83" fmla="*/ 737 h 850"/>
                <a:gd name="T84" fmla="*/ 850 w 1021"/>
                <a:gd name="T85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0">
                  <a:moveTo>
                    <a:pt x="850" y="794"/>
                  </a:moveTo>
                  <a:lnTo>
                    <a:pt x="680" y="794"/>
                  </a:lnTo>
                  <a:lnTo>
                    <a:pt x="680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79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5450" y="1039"/>
              <a:ext cx="510" cy="284"/>
            </a:xfrm>
            <a:custGeom>
              <a:avLst/>
              <a:gdLst>
                <a:gd name="T0" fmla="*/ 283 w 510"/>
                <a:gd name="T1" fmla="*/ 0 h 284"/>
                <a:gd name="T2" fmla="*/ 170 w 510"/>
                <a:gd name="T3" fmla="*/ 0 h 284"/>
                <a:gd name="T4" fmla="*/ 170 w 510"/>
                <a:gd name="T5" fmla="*/ 114 h 284"/>
                <a:gd name="T6" fmla="*/ 113 w 510"/>
                <a:gd name="T7" fmla="*/ 114 h 284"/>
                <a:gd name="T8" fmla="*/ 113 w 510"/>
                <a:gd name="T9" fmla="*/ 227 h 284"/>
                <a:gd name="T10" fmla="*/ 0 w 510"/>
                <a:gd name="T11" fmla="*/ 227 h 284"/>
                <a:gd name="T12" fmla="*/ 0 w 510"/>
                <a:gd name="T13" fmla="*/ 284 h 284"/>
                <a:gd name="T14" fmla="*/ 340 w 510"/>
                <a:gd name="T15" fmla="*/ 284 h 284"/>
                <a:gd name="T16" fmla="*/ 340 w 510"/>
                <a:gd name="T17" fmla="*/ 227 h 284"/>
                <a:gd name="T18" fmla="*/ 396 w 510"/>
                <a:gd name="T19" fmla="*/ 227 h 284"/>
                <a:gd name="T20" fmla="*/ 396 w 510"/>
                <a:gd name="T21" fmla="*/ 171 h 284"/>
                <a:gd name="T22" fmla="*/ 510 w 510"/>
                <a:gd name="T23" fmla="*/ 171 h 284"/>
                <a:gd name="T24" fmla="*/ 510 w 510"/>
                <a:gd name="T25" fmla="*/ 57 h 284"/>
                <a:gd name="T26" fmla="*/ 396 w 510"/>
                <a:gd name="T27" fmla="*/ 57 h 284"/>
                <a:gd name="T28" fmla="*/ 396 w 510"/>
                <a:gd name="T29" fmla="*/ 0 h 284"/>
                <a:gd name="T30" fmla="*/ 283 w 510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284">
                  <a:moveTo>
                    <a:pt x="283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109" y="1323"/>
              <a:ext cx="454" cy="454"/>
            </a:xfrm>
            <a:custGeom>
              <a:avLst/>
              <a:gdLst>
                <a:gd name="T0" fmla="*/ 397 w 454"/>
                <a:gd name="T1" fmla="*/ 0 h 454"/>
                <a:gd name="T2" fmla="*/ 397 w 454"/>
                <a:gd name="T3" fmla="*/ 57 h 454"/>
                <a:gd name="T4" fmla="*/ 341 w 454"/>
                <a:gd name="T5" fmla="*/ 57 h 454"/>
                <a:gd name="T6" fmla="*/ 341 w 454"/>
                <a:gd name="T7" fmla="*/ 170 h 454"/>
                <a:gd name="T8" fmla="*/ 397 w 454"/>
                <a:gd name="T9" fmla="*/ 170 h 454"/>
                <a:gd name="T10" fmla="*/ 397 w 454"/>
                <a:gd name="T11" fmla="*/ 283 h 454"/>
                <a:gd name="T12" fmla="*/ 454 w 454"/>
                <a:gd name="T13" fmla="*/ 283 h 454"/>
                <a:gd name="T14" fmla="*/ 454 w 454"/>
                <a:gd name="T15" fmla="*/ 397 h 454"/>
                <a:gd name="T16" fmla="*/ 284 w 454"/>
                <a:gd name="T17" fmla="*/ 397 h 454"/>
                <a:gd name="T18" fmla="*/ 284 w 454"/>
                <a:gd name="T19" fmla="*/ 454 h 454"/>
                <a:gd name="T20" fmla="*/ 170 w 454"/>
                <a:gd name="T21" fmla="*/ 454 h 454"/>
                <a:gd name="T22" fmla="*/ 170 w 454"/>
                <a:gd name="T23" fmla="*/ 397 h 454"/>
                <a:gd name="T24" fmla="*/ 0 w 454"/>
                <a:gd name="T25" fmla="*/ 397 h 454"/>
                <a:gd name="T26" fmla="*/ 0 w 454"/>
                <a:gd name="T27" fmla="*/ 113 h 454"/>
                <a:gd name="T28" fmla="*/ 114 w 454"/>
                <a:gd name="T29" fmla="*/ 113 h 454"/>
                <a:gd name="T30" fmla="*/ 114 w 454"/>
                <a:gd name="T31" fmla="*/ 57 h 454"/>
                <a:gd name="T32" fmla="*/ 284 w 454"/>
                <a:gd name="T33" fmla="*/ 57 h 454"/>
                <a:gd name="T34" fmla="*/ 284 w 454"/>
                <a:gd name="T35" fmla="*/ 0 h 454"/>
                <a:gd name="T36" fmla="*/ 397 w 454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454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5960" y="1039"/>
              <a:ext cx="283" cy="284"/>
            </a:xfrm>
            <a:custGeom>
              <a:avLst/>
              <a:gdLst>
                <a:gd name="T0" fmla="*/ 0 w 283"/>
                <a:gd name="T1" fmla="*/ 57 h 284"/>
                <a:gd name="T2" fmla="*/ 57 w 283"/>
                <a:gd name="T3" fmla="*/ 57 h 284"/>
                <a:gd name="T4" fmla="*/ 57 w 283"/>
                <a:gd name="T5" fmla="*/ 0 h 284"/>
                <a:gd name="T6" fmla="*/ 283 w 283"/>
                <a:gd name="T7" fmla="*/ 0 h 284"/>
                <a:gd name="T8" fmla="*/ 283 w 283"/>
                <a:gd name="T9" fmla="*/ 171 h 284"/>
                <a:gd name="T10" fmla="*/ 170 w 283"/>
                <a:gd name="T11" fmla="*/ 171 h 284"/>
                <a:gd name="T12" fmla="*/ 170 w 283"/>
                <a:gd name="T13" fmla="*/ 284 h 284"/>
                <a:gd name="T14" fmla="*/ 57 w 283"/>
                <a:gd name="T15" fmla="*/ 284 h 284"/>
                <a:gd name="T16" fmla="*/ 57 w 283"/>
                <a:gd name="T17" fmla="*/ 171 h 284"/>
                <a:gd name="T18" fmla="*/ 0 w 283"/>
                <a:gd name="T19" fmla="*/ 171 h 284"/>
                <a:gd name="T20" fmla="*/ 0 w 283"/>
                <a:gd name="T21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6187" y="926"/>
              <a:ext cx="397" cy="340"/>
            </a:xfrm>
            <a:custGeom>
              <a:avLst/>
              <a:gdLst>
                <a:gd name="T0" fmla="*/ 0 w 397"/>
                <a:gd name="T1" fmla="*/ 113 h 340"/>
                <a:gd name="T2" fmla="*/ 0 w 397"/>
                <a:gd name="T3" fmla="*/ 57 h 340"/>
                <a:gd name="T4" fmla="*/ 56 w 397"/>
                <a:gd name="T5" fmla="*/ 57 h 340"/>
                <a:gd name="T6" fmla="*/ 56 w 397"/>
                <a:gd name="T7" fmla="*/ 0 h 340"/>
                <a:gd name="T8" fmla="*/ 113 w 397"/>
                <a:gd name="T9" fmla="*/ 0 h 340"/>
                <a:gd name="T10" fmla="*/ 113 w 397"/>
                <a:gd name="T11" fmla="*/ 57 h 340"/>
                <a:gd name="T12" fmla="*/ 170 w 397"/>
                <a:gd name="T13" fmla="*/ 57 h 340"/>
                <a:gd name="T14" fmla="*/ 170 w 397"/>
                <a:gd name="T15" fmla="*/ 113 h 340"/>
                <a:gd name="T16" fmla="*/ 397 w 397"/>
                <a:gd name="T17" fmla="*/ 113 h 340"/>
                <a:gd name="T18" fmla="*/ 397 w 397"/>
                <a:gd name="T19" fmla="*/ 227 h 340"/>
                <a:gd name="T20" fmla="*/ 340 w 397"/>
                <a:gd name="T21" fmla="*/ 227 h 340"/>
                <a:gd name="T22" fmla="*/ 340 w 397"/>
                <a:gd name="T23" fmla="*/ 284 h 340"/>
                <a:gd name="T24" fmla="*/ 283 w 397"/>
                <a:gd name="T25" fmla="*/ 284 h 340"/>
                <a:gd name="T26" fmla="*/ 283 w 397"/>
                <a:gd name="T27" fmla="*/ 340 h 340"/>
                <a:gd name="T28" fmla="*/ 170 w 397"/>
                <a:gd name="T29" fmla="*/ 340 h 340"/>
                <a:gd name="T30" fmla="*/ 170 w 397"/>
                <a:gd name="T31" fmla="*/ 227 h 340"/>
                <a:gd name="T32" fmla="*/ 56 w 397"/>
                <a:gd name="T33" fmla="*/ 227 h 340"/>
                <a:gd name="T34" fmla="*/ 56 w 397"/>
                <a:gd name="T35" fmla="*/ 113 h 340"/>
                <a:gd name="T36" fmla="*/ 0 w 397"/>
                <a:gd name="T3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5223" y="643"/>
              <a:ext cx="453" cy="623"/>
            </a:xfrm>
            <a:custGeom>
              <a:avLst/>
              <a:gdLst>
                <a:gd name="T0" fmla="*/ 113 w 453"/>
                <a:gd name="T1" fmla="*/ 0 h 623"/>
                <a:gd name="T2" fmla="*/ 113 w 453"/>
                <a:gd name="T3" fmla="*/ 56 h 623"/>
                <a:gd name="T4" fmla="*/ 56 w 453"/>
                <a:gd name="T5" fmla="*/ 56 h 623"/>
                <a:gd name="T6" fmla="*/ 56 w 453"/>
                <a:gd name="T7" fmla="*/ 226 h 623"/>
                <a:gd name="T8" fmla="*/ 0 w 453"/>
                <a:gd name="T9" fmla="*/ 226 h 623"/>
                <a:gd name="T10" fmla="*/ 0 w 453"/>
                <a:gd name="T11" fmla="*/ 396 h 623"/>
                <a:gd name="T12" fmla="*/ 56 w 453"/>
                <a:gd name="T13" fmla="*/ 396 h 623"/>
                <a:gd name="T14" fmla="*/ 56 w 453"/>
                <a:gd name="T15" fmla="*/ 567 h 623"/>
                <a:gd name="T16" fmla="*/ 113 w 453"/>
                <a:gd name="T17" fmla="*/ 567 h 623"/>
                <a:gd name="T18" fmla="*/ 113 w 453"/>
                <a:gd name="T19" fmla="*/ 623 h 623"/>
                <a:gd name="T20" fmla="*/ 340 w 453"/>
                <a:gd name="T21" fmla="*/ 623 h 623"/>
                <a:gd name="T22" fmla="*/ 340 w 453"/>
                <a:gd name="T23" fmla="*/ 510 h 623"/>
                <a:gd name="T24" fmla="*/ 397 w 453"/>
                <a:gd name="T25" fmla="*/ 510 h 623"/>
                <a:gd name="T26" fmla="*/ 397 w 453"/>
                <a:gd name="T27" fmla="*/ 396 h 623"/>
                <a:gd name="T28" fmla="*/ 453 w 453"/>
                <a:gd name="T29" fmla="*/ 396 h 623"/>
                <a:gd name="T30" fmla="*/ 453 w 453"/>
                <a:gd name="T31" fmla="*/ 170 h 623"/>
                <a:gd name="T32" fmla="*/ 397 w 453"/>
                <a:gd name="T33" fmla="*/ 170 h 623"/>
                <a:gd name="T34" fmla="*/ 397 w 453"/>
                <a:gd name="T35" fmla="*/ 113 h 623"/>
                <a:gd name="T36" fmla="*/ 283 w 453"/>
                <a:gd name="T37" fmla="*/ 113 h 623"/>
                <a:gd name="T38" fmla="*/ 283 w 453"/>
                <a:gd name="T39" fmla="*/ 56 h 623"/>
                <a:gd name="T40" fmla="*/ 227 w 453"/>
                <a:gd name="T41" fmla="*/ 56 h 623"/>
                <a:gd name="T42" fmla="*/ 227 w 453"/>
                <a:gd name="T43" fmla="*/ 0 h 623"/>
                <a:gd name="T44" fmla="*/ 113 w 453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623">
                  <a:moveTo>
                    <a:pt x="113" y="0"/>
                  </a:moveTo>
                  <a:lnTo>
                    <a:pt x="113" y="56"/>
                  </a:lnTo>
                  <a:lnTo>
                    <a:pt x="56" y="56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340" y="62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883" y="813"/>
              <a:ext cx="567" cy="680"/>
            </a:xfrm>
            <a:custGeom>
              <a:avLst/>
              <a:gdLst>
                <a:gd name="T0" fmla="*/ 56 w 567"/>
                <a:gd name="T1" fmla="*/ 56 h 680"/>
                <a:gd name="T2" fmla="*/ 0 w 567"/>
                <a:gd name="T3" fmla="*/ 56 h 680"/>
                <a:gd name="T4" fmla="*/ 0 w 567"/>
                <a:gd name="T5" fmla="*/ 170 h 680"/>
                <a:gd name="T6" fmla="*/ 56 w 567"/>
                <a:gd name="T7" fmla="*/ 170 h 680"/>
                <a:gd name="T8" fmla="*/ 56 w 567"/>
                <a:gd name="T9" fmla="*/ 226 h 680"/>
                <a:gd name="T10" fmla="*/ 113 w 567"/>
                <a:gd name="T11" fmla="*/ 226 h 680"/>
                <a:gd name="T12" fmla="*/ 113 w 567"/>
                <a:gd name="T13" fmla="*/ 283 h 680"/>
                <a:gd name="T14" fmla="*/ 56 w 567"/>
                <a:gd name="T15" fmla="*/ 283 h 680"/>
                <a:gd name="T16" fmla="*/ 56 w 567"/>
                <a:gd name="T17" fmla="*/ 397 h 680"/>
                <a:gd name="T18" fmla="*/ 113 w 567"/>
                <a:gd name="T19" fmla="*/ 397 h 680"/>
                <a:gd name="T20" fmla="*/ 113 w 567"/>
                <a:gd name="T21" fmla="*/ 453 h 680"/>
                <a:gd name="T22" fmla="*/ 226 w 567"/>
                <a:gd name="T23" fmla="*/ 453 h 680"/>
                <a:gd name="T24" fmla="*/ 226 w 567"/>
                <a:gd name="T25" fmla="*/ 567 h 680"/>
                <a:gd name="T26" fmla="*/ 170 w 567"/>
                <a:gd name="T27" fmla="*/ 567 h 680"/>
                <a:gd name="T28" fmla="*/ 170 w 567"/>
                <a:gd name="T29" fmla="*/ 680 h 680"/>
                <a:gd name="T30" fmla="*/ 226 w 567"/>
                <a:gd name="T31" fmla="*/ 680 h 680"/>
                <a:gd name="T32" fmla="*/ 226 w 567"/>
                <a:gd name="T33" fmla="*/ 623 h 680"/>
                <a:gd name="T34" fmla="*/ 340 w 567"/>
                <a:gd name="T35" fmla="*/ 623 h 680"/>
                <a:gd name="T36" fmla="*/ 340 w 567"/>
                <a:gd name="T37" fmla="*/ 567 h 680"/>
                <a:gd name="T38" fmla="*/ 510 w 567"/>
                <a:gd name="T39" fmla="*/ 567 h 680"/>
                <a:gd name="T40" fmla="*/ 510 w 567"/>
                <a:gd name="T41" fmla="*/ 510 h 680"/>
                <a:gd name="T42" fmla="*/ 567 w 567"/>
                <a:gd name="T43" fmla="*/ 510 h 680"/>
                <a:gd name="T44" fmla="*/ 567 w 567"/>
                <a:gd name="T45" fmla="*/ 453 h 680"/>
                <a:gd name="T46" fmla="*/ 453 w 567"/>
                <a:gd name="T47" fmla="*/ 453 h 680"/>
                <a:gd name="T48" fmla="*/ 453 w 567"/>
                <a:gd name="T49" fmla="*/ 397 h 680"/>
                <a:gd name="T50" fmla="*/ 396 w 567"/>
                <a:gd name="T51" fmla="*/ 397 h 680"/>
                <a:gd name="T52" fmla="*/ 396 w 567"/>
                <a:gd name="T53" fmla="*/ 226 h 680"/>
                <a:gd name="T54" fmla="*/ 340 w 567"/>
                <a:gd name="T55" fmla="*/ 226 h 680"/>
                <a:gd name="T56" fmla="*/ 340 w 567"/>
                <a:gd name="T57" fmla="*/ 113 h 680"/>
                <a:gd name="T58" fmla="*/ 283 w 567"/>
                <a:gd name="T59" fmla="*/ 113 h 680"/>
                <a:gd name="T60" fmla="*/ 283 w 567"/>
                <a:gd name="T61" fmla="*/ 56 h 680"/>
                <a:gd name="T62" fmla="*/ 113 w 567"/>
                <a:gd name="T63" fmla="*/ 56 h 680"/>
                <a:gd name="T64" fmla="*/ 113 w 567"/>
                <a:gd name="T65" fmla="*/ 0 h 680"/>
                <a:gd name="T66" fmla="*/ 56 w 567"/>
                <a:gd name="T67" fmla="*/ 0 h 680"/>
                <a:gd name="T68" fmla="*/ 56 w 567"/>
                <a:gd name="T69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680">
                  <a:moveTo>
                    <a:pt x="56" y="56"/>
                  </a:move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919" y="1720"/>
              <a:ext cx="1531" cy="1191"/>
            </a:xfrm>
            <a:custGeom>
              <a:avLst/>
              <a:gdLst>
                <a:gd name="T0" fmla="*/ 1360 w 1531"/>
                <a:gd name="T1" fmla="*/ 0 h 1191"/>
                <a:gd name="T2" fmla="*/ 1360 w 1531"/>
                <a:gd name="T3" fmla="*/ 57 h 1191"/>
                <a:gd name="T4" fmla="*/ 1304 w 1531"/>
                <a:gd name="T5" fmla="*/ 57 h 1191"/>
                <a:gd name="T6" fmla="*/ 1304 w 1531"/>
                <a:gd name="T7" fmla="*/ 113 h 1191"/>
                <a:gd name="T8" fmla="*/ 1360 w 1531"/>
                <a:gd name="T9" fmla="*/ 113 h 1191"/>
                <a:gd name="T10" fmla="*/ 1360 w 1531"/>
                <a:gd name="T11" fmla="*/ 283 h 1191"/>
                <a:gd name="T12" fmla="*/ 1417 w 1531"/>
                <a:gd name="T13" fmla="*/ 283 h 1191"/>
                <a:gd name="T14" fmla="*/ 1417 w 1531"/>
                <a:gd name="T15" fmla="*/ 340 h 1191"/>
                <a:gd name="T16" fmla="*/ 1531 w 1531"/>
                <a:gd name="T17" fmla="*/ 340 h 1191"/>
                <a:gd name="T18" fmla="*/ 1531 w 1531"/>
                <a:gd name="T19" fmla="*/ 397 h 1191"/>
                <a:gd name="T20" fmla="*/ 1417 w 1531"/>
                <a:gd name="T21" fmla="*/ 397 h 1191"/>
                <a:gd name="T22" fmla="*/ 1417 w 1531"/>
                <a:gd name="T23" fmla="*/ 510 h 1191"/>
                <a:gd name="T24" fmla="*/ 1304 w 1531"/>
                <a:gd name="T25" fmla="*/ 510 h 1191"/>
                <a:gd name="T26" fmla="*/ 1304 w 1531"/>
                <a:gd name="T27" fmla="*/ 567 h 1191"/>
                <a:gd name="T28" fmla="*/ 1247 w 1531"/>
                <a:gd name="T29" fmla="*/ 567 h 1191"/>
                <a:gd name="T30" fmla="*/ 1247 w 1531"/>
                <a:gd name="T31" fmla="*/ 737 h 1191"/>
                <a:gd name="T32" fmla="*/ 1190 w 1531"/>
                <a:gd name="T33" fmla="*/ 737 h 1191"/>
                <a:gd name="T34" fmla="*/ 1190 w 1531"/>
                <a:gd name="T35" fmla="*/ 907 h 1191"/>
                <a:gd name="T36" fmla="*/ 1134 w 1531"/>
                <a:gd name="T37" fmla="*/ 907 h 1191"/>
                <a:gd name="T38" fmla="*/ 1134 w 1531"/>
                <a:gd name="T39" fmla="*/ 964 h 1191"/>
                <a:gd name="T40" fmla="*/ 964 w 1531"/>
                <a:gd name="T41" fmla="*/ 964 h 1191"/>
                <a:gd name="T42" fmla="*/ 964 w 1531"/>
                <a:gd name="T43" fmla="*/ 1020 h 1191"/>
                <a:gd name="T44" fmla="*/ 850 w 1531"/>
                <a:gd name="T45" fmla="*/ 1020 h 1191"/>
                <a:gd name="T46" fmla="*/ 850 w 1531"/>
                <a:gd name="T47" fmla="*/ 1077 h 1191"/>
                <a:gd name="T48" fmla="*/ 737 w 1531"/>
                <a:gd name="T49" fmla="*/ 1077 h 1191"/>
                <a:gd name="T50" fmla="*/ 737 w 1531"/>
                <a:gd name="T51" fmla="*/ 1020 h 1191"/>
                <a:gd name="T52" fmla="*/ 623 w 1531"/>
                <a:gd name="T53" fmla="*/ 1020 h 1191"/>
                <a:gd name="T54" fmla="*/ 623 w 1531"/>
                <a:gd name="T55" fmla="*/ 1077 h 1191"/>
                <a:gd name="T56" fmla="*/ 510 w 1531"/>
                <a:gd name="T57" fmla="*/ 1077 h 1191"/>
                <a:gd name="T58" fmla="*/ 510 w 1531"/>
                <a:gd name="T59" fmla="*/ 1191 h 1191"/>
                <a:gd name="T60" fmla="*/ 453 w 1531"/>
                <a:gd name="T61" fmla="*/ 1191 h 1191"/>
                <a:gd name="T62" fmla="*/ 453 w 1531"/>
                <a:gd name="T63" fmla="*/ 1134 h 1191"/>
                <a:gd name="T64" fmla="*/ 113 w 1531"/>
                <a:gd name="T65" fmla="*/ 1134 h 1191"/>
                <a:gd name="T66" fmla="*/ 113 w 1531"/>
                <a:gd name="T67" fmla="*/ 1191 h 1191"/>
                <a:gd name="T68" fmla="*/ 0 w 1531"/>
                <a:gd name="T69" fmla="*/ 1191 h 1191"/>
                <a:gd name="T70" fmla="*/ 0 w 1531"/>
                <a:gd name="T71" fmla="*/ 1020 h 1191"/>
                <a:gd name="T72" fmla="*/ 56 w 1531"/>
                <a:gd name="T73" fmla="*/ 1020 h 1191"/>
                <a:gd name="T74" fmla="*/ 56 w 1531"/>
                <a:gd name="T75" fmla="*/ 850 h 1191"/>
                <a:gd name="T76" fmla="*/ 113 w 1531"/>
                <a:gd name="T77" fmla="*/ 850 h 1191"/>
                <a:gd name="T78" fmla="*/ 113 w 1531"/>
                <a:gd name="T79" fmla="*/ 794 h 1191"/>
                <a:gd name="T80" fmla="*/ 170 w 1531"/>
                <a:gd name="T81" fmla="*/ 794 h 1191"/>
                <a:gd name="T82" fmla="*/ 170 w 1531"/>
                <a:gd name="T83" fmla="*/ 737 h 1191"/>
                <a:gd name="T84" fmla="*/ 226 w 1531"/>
                <a:gd name="T85" fmla="*/ 737 h 1191"/>
                <a:gd name="T86" fmla="*/ 226 w 1531"/>
                <a:gd name="T87" fmla="*/ 567 h 1191"/>
                <a:gd name="T88" fmla="*/ 340 w 1531"/>
                <a:gd name="T89" fmla="*/ 567 h 1191"/>
                <a:gd name="T90" fmla="*/ 340 w 1531"/>
                <a:gd name="T91" fmla="*/ 510 h 1191"/>
                <a:gd name="T92" fmla="*/ 453 w 1531"/>
                <a:gd name="T93" fmla="*/ 510 h 1191"/>
                <a:gd name="T94" fmla="*/ 453 w 1531"/>
                <a:gd name="T95" fmla="*/ 453 h 1191"/>
                <a:gd name="T96" fmla="*/ 510 w 1531"/>
                <a:gd name="T97" fmla="*/ 453 h 1191"/>
                <a:gd name="T98" fmla="*/ 510 w 1531"/>
                <a:gd name="T99" fmla="*/ 397 h 1191"/>
                <a:gd name="T100" fmla="*/ 737 w 1531"/>
                <a:gd name="T101" fmla="*/ 397 h 1191"/>
                <a:gd name="T102" fmla="*/ 737 w 1531"/>
                <a:gd name="T103" fmla="*/ 227 h 1191"/>
                <a:gd name="T104" fmla="*/ 850 w 1531"/>
                <a:gd name="T105" fmla="*/ 227 h 1191"/>
                <a:gd name="T106" fmla="*/ 850 w 1531"/>
                <a:gd name="T107" fmla="*/ 170 h 1191"/>
                <a:gd name="T108" fmla="*/ 907 w 1531"/>
                <a:gd name="T109" fmla="*/ 170 h 1191"/>
                <a:gd name="T110" fmla="*/ 907 w 1531"/>
                <a:gd name="T111" fmla="*/ 227 h 1191"/>
                <a:gd name="T112" fmla="*/ 1020 w 1531"/>
                <a:gd name="T113" fmla="*/ 227 h 1191"/>
                <a:gd name="T114" fmla="*/ 1020 w 1531"/>
                <a:gd name="T115" fmla="*/ 113 h 1191"/>
                <a:gd name="T116" fmla="*/ 1077 w 1531"/>
                <a:gd name="T117" fmla="*/ 113 h 1191"/>
                <a:gd name="T118" fmla="*/ 1077 w 1531"/>
                <a:gd name="T119" fmla="*/ 57 h 1191"/>
                <a:gd name="T120" fmla="*/ 1190 w 1531"/>
                <a:gd name="T121" fmla="*/ 57 h 1191"/>
                <a:gd name="T122" fmla="*/ 1190 w 1531"/>
                <a:gd name="T123" fmla="*/ 0 h 1191"/>
                <a:gd name="T124" fmla="*/ 1360 w 1531"/>
                <a:gd name="T12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191">
                  <a:moveTo>
                    <a:pt x="1360" y="0"/>
                  </a:moveTo>
                  <a:lnTo>
                    <a:pt x="1360" y="57"/>
                  </a:lnTo>
                  <a:lnTo>
                    <a:pt x="1304" y="57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17" y="397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113" y="1134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36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5279" y="2457"/>
              <a:ext cx="908" cy="851"/>
            </a:xfrm>
            <a:custGeom>
              <a:avLst/>
              <a:gdLst>
                <a:gd name="T0" fmla="*/ 908 w 908"/>
                <a:gd name="T1" fmla="*/ 57 h 851"/>
                <a:gd name="T2" fmla="*/ 794 w 908"/>
                <a:gd name="T3" fmla="*/ 57 h 851"/>
                <a:gd name="T4" fmla="*/ 794 w 908"/>
                <a:gd name="T5" fmla="*/ 113 h 851"/>
                <a:gd name="T6" fmla="*/ 738 w 908"/>
                <a:gd name="T7" fmla="*/ 113 h 851"/>
                <a:gd name="T8" fmla="*/ 738 w 908"/>
                <a:gd name="T9" fmla="*/ 57 h 851"/>
                <a:gd name="T10" fmla="*/ 567 w 908"/>
                <a:gd name="T11" fmla="*/ 57 h 851"/>
                <a:gd name="T12" fmla="*/ 567 w 908"/>
                <a:gd name="T13" fmla="*/ 0 h 851"/>
                <a:gd name="T14" fmla="*/ 341 w 908"/>
                <a:gd name="T15" fmla="*/ 0 h 851"/>
                <a:gd name="T16" fmla="*/ 341 w 908"/>
                <a:gd name="T17" fmla="*/ 57 h 851"/>
                <a:gd name="T18" fmla="*/ 284 w 908"/>
                <a:gd name="T19" fmla="*/ 57 h 851"/>
                <a:gd name="T20" fmla="*/ 284 w 908"/>
                <a:gd name="T21" fmla="*/ 113 h 851"/>
                <a:gd name="T22" fmla="*/ 0 w 908"/>
                <a:gd name="T23" fmla="*/ 113 h 851"/>
                <a:gd name="T24" fmla="*/ 0 w 908"/>
                <a:gd name="T25" fmla="*/ 227 h 851"/>
                <a:gd name="T26" fmla="*/ 57 w 908"/>
                <a:gd name="T27" fmla="*/ 227 h 851"/>
                <a:gd name="T28" fmla="*/ 57 w 908"/>
                <a:gd name="T29" fmla="*/ 283 h 851"/>
                <a:gd name="T30" fmla="*/ 114 w 908"/>
                <a:gd name="T31" fmla="*/ 283 h 851"/>
                <a:gd name="T32" fmla="*/ 114 w 908"/>
                <a:gd name="T33" fmla="*/ 340 h 851"/>
                <a:gd name="T34" fmla="*/ 171 w 908"/>
                <a:gd name="T35" fmla="*/ 340 h 851"/>
                <a:gd name="T36" fmla="*/ 171 w 908"/>
                <a:gd name="T37" fmla="*/ 567 h 851"/>
                <a:gd name="T38" fmla="*/ 114 w 908"/>
                <a:gd name="T39" fmla="*/ 567 h 851"/>
                <a:gd name="T40" fmla="*/ 114 w 908"/>
                <a:gd name="T41" fmla="*/ 737 h 851"/>
                <a:gd name="T42" fmla="*/ 57 w 908"/>
                <a:gd name="T43" fmla="*/ 737 h 851"/>
                <a:gd name="T44" fmla="*/ 57 w 908"/>
                <a:gd name="T45" fmla="*/ 794 h 851"/>
                <a:gd name="T46" fmla="*/ 0 w 908"/>
                <a:gd name="T47" fmla="*/ 794 h 851"/>
                <a:gd name="T48" fmla="*/ 0 w 908"/>
                <a:gd name="T49" fmla="*/ 851 h 851"/>
                <a:gd name="T50" fmla="*/ 171 w 908"/>
                <a:gd name="T51" fmla="*/ 851 h 851"/>
                <a:gd name="T52" fmla="*/ 171 w 908"/>
                <a:gd name="T53" fmla="*/ 794 h 851"/>
                <a:gd name="T54" fmla="*/ 284 w 908"/>
                <a:gd name="T55" fmla="*/ 794 h 851"/>
                <a:gd name="T56" fmla="*/ 284 w 908"/>
                <a:gd name="T57" fmla="*/ 510 h 851"/>
                <a:gd name="T58" fmla="*/ 341 w 908"/>
                <a:gd name="T59" fmla="*/ 510 h 851"/>
                <a:gd name="T60" fmla="*/ 341 w 908"/>
                <a:gd name="T61" fmla="*/ 454 h 851"/>
                <a:gd name="T62" fmla="*/ 511 w 908"/>
                <a:gd name="T63" fmla="*/ 454 h 851"/>
                <a:gd name="T64" fmla="*/ 511 w 908"/>
                <a:gd name="T65" fmla="*/ 397 h 851"/>
                <a:gd name="T66" fmla="*/ 681 w 908"/>
                <a:gd name="T67" fmla="*/ 397 h 851"/>
                <a:gd name="T68" fmla="*/ 681 w 908"/>
                <a:gd name="T69" fmla="*/ 340 h 851"/>
                <a:gd name="T70" fmla="*/ 738 w 908"/>
                <a:gd name="T71" fmla="*/ 340 h 851"/>
                <a:gd name="T72" fmla="*/ 738 w 908"/>
                <a:gd name="T73" fmla="*/ 283 h 851"/>
                <a:gd name="T74" fmla="*/ 851 w 908"/>
                <a:gd name="T75" fmla="*/ 283 h 851"/>
                <a:gd name="T76" fmla="*/ 851 w 908"/>
                <a:gd name="T77" fmla="*/ 227 h 851"/>
                <a:gd name="T78" fmla="*/ 908 w 908"/>
                <a:gd name="T79" fmla="*/ 227 h 851"/>
                <a:gd name="T80" fmla="*/ 908 w 908"/>
                <a:gd name="T81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851">
                  <a:moveTo>
                    <a:pt x="908" y="57"/>
                  </a:move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624 w 624"/>
                <a:gd name="T1" fmla="*/ 57 h 567"/>
                <a:gd name="T2" fmla="*/ 624 w 624"/>
                <a:gd name="T3" fmla="*/ 284 h 567"/>
                <a:gd name="T4" fmla="*/ 567 w 624"/>
                <a:gd name="T5" fmla="*/ 284 h 567"/>
                <a:gd name="T6" fmla="*/ 567 w 624"/>
                <a:gd name="T7" fmla="*/ 454 h 567"/>
                <a:gd name="T8" fmla="*/ 511 w 624"/>
                <a:gd name="T9" fmla="*/ 454 h 567"/>
                <a:gd name="T10" fmla="*/ 511 w 624"/>
                <a:gd name="T11" fmla="*/ 511 h 567"/>
                <a:gd name="T12" fmla="*/ 454 w 624"/>
                <a:gd name="T13" fmla="*/ 511 h 567"/>
                <a:gd name="T14" fmla="*/ 454 w 624"/>
                <a:gd name="T15" fmla="*/ 567 h 567"/>
                <a:gd name="T16" fmla="*/ 170 w 624"/>
                <a:gd name="T17" fmla="*/ 567 h 567"/>
                <a:gd name="T18" fmla="*/ 170 w 624"/>
                <a:gd name="T19" fmla="*/ 511 h 567"/>
                <a:gd name="T20" fmla="*/ 114 w 624"/>
                <a:gd name="T21" fmla="*/ 511 h 567"/>
                <a:gd name="T22" fmla="*/ 114 w 624"/>
                <a:gd name="T23" fmla="*/ 567 h 567"/>
                <a:gd name="T24" fmla="*/ 0 w 624"/>
                <a:gd name="T25" fmla="*/ 567 h 567"/>
                <a:gd name="T26" fmla="*/ 0 w 624"/>
                <a:gd name="T27" fmla="*/ 454 h 567"/>
                <a:gd name="T28" fmla="*/ 57 w 624"/>
                <a:gd name="T29" fmla="*/ 454 h 567"/>
                <a:gd name="T30" fmla="*/ 57 w 624"/>
                <a:gd name="T31" fmla="*/ 284 h 567"/>
                <a:gd name="T32" fmla="*/ 114 w 624"/>
                <a:gd name="T33" fmla="*/ 284 h 567"/>
                <a:gd name="T34" fmla="*/ 114 w 624"/>
                <a:gd name="T35" fmla="*/ 227 h 567"/>
                <a:gd name="T36" fmla="*/ 227 w 624"/>
                <a:gd name="T37" fmla="*/ 227 h 567"/>
                <a:gd name="T38" fmla="*/ 227 w 624"/>
                <a:gd name="T39" fmla="*/ 114 h 567"/>
                <a:gd name="T40" fmla="*/ 454 w 624"/>
                <a:gd name="T41" fmla="*/ 114 h 567"/>
                <a:gd name="T42" fmla="*/ 454 w 624"/>
                <a:gd name="T43" fmla="*/ 57 h 567"/>
                <a:gd name="T44" fmla="*/ 511 w 624"/>
                <a:gd name="T45" fmla="*/ 57 h 567"/>
                <a:gd name="T46" fmla="*/ 511 w 624"/>
                <a:gd name="T47" fmla="*/ 0 h 567"/>
                <a:gd name="T48" fmla="*/ 567 w 624"/>
                <a:gd name="T49" fmla="*/ 0 h 567"/>
                <a:gd name="T50" fmla="*/ 567 w 624"/>
                <a:gd name="T51" fmla="*/ 57 h 567"/>
                <a:gd name="T52" fmla="*/ 624 w 624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57"/>
                  </a:moveTo>
                  <a:lnTo>
                    <a:pt x="624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692" y="1493"/>
              <a:ext cx="1417" cy="851"/>
            </a:xfrm>
            <a:custGeom>
              <a:avLst/>
              <a:gdLst>
                <a:gd name="T0" fmla="*/ 1417 w 1417"/>
                <a:gd name="T1" fmla="*/ 0 h 851"/>
                <a:gd name="T2" fmla="*/ 964 w 1417"/>
                <a:gd name="T3" fmla="*/ 0 h 851"/>
                <a:gd name="T4" fmla="*/ 964 w 1417"/>
                <a:gd name="T5" fmla="*/ 113 h 851"/>
                <a:gd name="T6" fmla="*/ 907 w 1417"/>
                <a:gd name="T7" fmla="*/ 113 h 851"/>
                <a:gd name="T8" fmla="*/ 907 w 1417"/>
                <a:gd name="T9" fmla="*/ 170 h 851"/>
                <a:gd name="T10" fmla="*/ 510 w 1417"/>
                <a:gd name="T11" fmla="*/ 170 h 851"/>
                <a:gd name="T12" fmla="*/ 510 w 1417"/>
                <a:gd name="T13" fmla="*/ 113 h 851"/>
                <a:gd name="T14" fmla="*/ 340 w 1417"/>
                <a:gd name="T15" fmla="*/ 113 h 851"/>
                <a:gd name="T16" fmla="*/ 340 w 1417"/>
                <a:gd name="T17" fmla="*/ 170 h 851"/>
                <a:gd name="T18" fmla="*/ 0 w 1417"/>
                <a:gd name="T19" fmla="*/ 170 h 851"/>
                <a:gd name="T20" fmla="*/ 0 w 1417"/>
                <a:gd name="T21" fmla="*/ 340 h 851"/>
                <a:gd name="T22" fmla="*/ 56 w 1417"/>
                <a:gd name="T23" fmla="*/ 340 h 851"/>
                <a:gd name="T24" fmla="*/ 56 w 1417"/>
                <a:gd name="T25" fmla="*/ 510 h 851"/>
                <a:gd name="T26" fmla="*/ 0 w 1417"/>
                <a:gd name="T27" fmla="*/ 510 h 851"/>
                <a:gd name="T28" fmla="*/ 0 w 1417"/>
                <a:gd name="T29" fmla="*/ 680 h 851"/>
                <a:gd name="T30" fmla="*/ 56 w 1417"/>
                <a:gd name="T31" fmla="*/ 680 h 851"/>
                <a:gd name="T32" fmla="*/ 56 w 1417"/>
                <a:gd name="T33" fmla="*/ 794 h 851"/>
                <a:gd name="T34" fmla="*/ 113 w 1417"/>
                <a:gd name="T35" fmla="*/ 794 h 851"/>
                <a:gd name="T36" fmla="*/ 113 w 1417"/>
                <a:gd name="T37" fmla="*/ 851 h 851"/>
                <a:gd name="T38" fmla="*/ 453 w 1417"/>
                <a:gd name="T39" fmla="*/ 851 h 851"/>
                <a:gd name="T40" fmla="*/ 453 w 1417"/>
                <a:gd name="T41" fmla="*/ 794 h 851"/>
                <a:gd name="T42" fmla="*/ 567 w 1417"/>
                <a:gd name="T43" fmla="*/ 794 h 851"/>
                <a:gd name="T44" fmla="*/ 567 w 1417"/>
                <a:gd name="T45" fmla="*/ 737 h 851"/>
                <a:gd name="T46" fmla="*/ 680 w 1417"/>
                <a:gd name="T47" fmla="*/ 737 h 851"/>
                <a:gd name="T48" fmla="*/ 680 w 1417"/>
                <a:gd name="T49" fmla="*/ 680 h 851"/>
                <a:gd name="T50" fmla="*/ 737 w 1417"/>
                <a:gd name="T51" fmla="*/ 680 h 851"/>
                <a:gd name="T52" fmla="*/ 737 w 1417"/>
                <a:gd name="T53" fmla="*/ 624 h 851"/>
                <a:gd name="T54" fmla="*/ 964 w 1417"/>
                <a:gd name="T55" fmla="*/ 624 h 851"/>
                <a:gd name="T56" fmla="*/ 964 w 1417"/>
                <a:gd name="T57" fmla="*/ 454 h 851"/>
                <a:gd name="T58" fmla="*/ 1077 w 1417"/>
                <a:gd name="T59" fmla="*/ 454 h 851"/>
                <a:gd name="T60" fmla="*/ 1077 w 1417"/>
                <a:gd name="T61" fmla="*/ 397 h 851"/>
                <a:gd name="T62" fmla="*/ 1134 w 1417"/>
                <a:gd name="T63" fmla="*/ 397 h 851"/>
                <a:gd name="T64" fmla="*/ 1134 w 1417"/>
                <a:gd name="T65" fmla="*/ 454 h 851"/>
                <a:gd name="T66" fmla="*/ 1247 w 1417"/>
                <a:gd name="T67" fmla="*/ 454 h 851"/>
                <a:gd name="T68" fmla="*/ 1247 w 1417"/>
                <a:gd name="T69" fmla="*/ 340 h 851"/>
                <a:gd name="T70" fmla="*/ 1304 w 1417"/>
                <a:gd name="T71" fmla="*/ 340 h 851"/>
                <a:gd name="T72" fmla="*/ 1304 w 1417"/>
                <a:gd name="T73" fmla="*/ 284 h 851"/>
                <a:gd name="T74" fmla="*/ 1417 w 1417"/>
                <a:gd name="T75" fmla="*/ 284 h 851"/>
                <a:gd name="T76" fmla="*/ 1417 w 1417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7" h="851">
                  <a:moveTo>
                    <a:pt x="1417" y="0"/>
                  </a:move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90 w 1247"/>
                <a:gd name="T1" fmla="*/ 227 h 1417"/>
                <a:gd name="T2" fmla="*/ 1247 w 1247"/>
                <a:gd name="T3" fmla="*/ 397 h 1417"/>
                <a:gd name="T4" fmla="*/ 1190 w 1247"/>
                <a:gd name="T5" fmla="*/ 340 h 1417"/>
                <a:gd name="T6" fmla="*/ 1077 w 1247"/>
                <a:gd name="T7" fmla="*/ 283 h 1417"/>
                <a:gd name="T8" fmla="*/ 1020 w 1247"/>
                <a:gd name="T9" fmla="*/ 397 h 1417"/>
                <a:gd name="T10" fmla="*/ 1134 w 1247"/>
                <a:gd name="T11" fmla="*/ 453 h 1417"/>
                <a:gd name="T12" fmla="*/ 1247 w 1247"/>
                <a:gd name="T13" fmla="*/ 567 h 1417"/>
                <a:gd name="T14" fmla="*/ 1134 w 1247"/>
                <a:gd name="T15" fmla="*/ 624 h 1417"/>
                <a:gd name="T16" fmla="*/ 1190 w 1247"/>
                <a:gd name="T17" fmla="*/ 680 h 1417"/>
                <a:gd name="T18" fmla="*/ 1134 w 1247"/>
                <a:gd name="T19" fmla="*/ 850 h 1417"/>
                <a:gd name="T20" fmla="*/ 964 w 1247"/>
                <a:gd name="T21" fmla="*/ 907 h 1417"/>
                <a:gd name="T22" fmla="*/ 907 w 1247"/>
                <a:gd name="T23" fmla="*/ 964 h 1417"/>
                <a:gd name="T24" fmla="*/ 850 w 1247"/>
                <a:gd name="T25" fmla="*/ 1134 h 1417"/>
                <a:gd name="T26" fmla="*/ 1020 w 1247"/>
                <a:gd name="T27" fmla="*/ 1361 h 1417"/>
                <a:gd name="T28" fmla="*/ 850 w 1247"/>
                <a:gd name="T29" fmla="*/ 1417 h 1417"/>
                <a:gd name="T30" fmla="*/ 794 w 1247"/>
                <a:gd name="T31" fmla="*/ 1361 h 1417"/>
                <a:gd name="T32" fmla="*/ 623 w 1247"/>
                <a:gd name="T33" fmla="*/ 1304 h 1417"/>
                <a:gd name="T34" fmla="*/ 453 w 1247"/>
                <a:gd name="T35" fmla="*/ 1134 h 1417"/>
                <a:gd name="T36" fmla="*/ 510 w 1247"/>
                <a:gd name="T37" fmla="*/ 907 h 1417"/>
                <a:gd name="T38" fmla="*/ 453 w 1247"/>
                <a:gd name="T39" fmla="*/ 850 h 1417"/>
                <a:gd name="T40" fmla="*/ 397 w 1247"/>
                <a:gd name="T41" fmla="*/ 907 h 1417"/>
                <a:gd name="T42" fmla="*/ 340 w 1247"/>
                <a:gd name="T43" fmla="*/ 964 h 1417"/>
                <a:gd name="T44" fmla="*/ 227 w 1247"/>
                <a:gd name="T45" fmla="*/ 907 h 1417"/>
                <a:gd name="T46" fmla="*/ 113 w 1247"/>
                <a:gd name="T47" fmla="*/ 850 h 1417"/>
                <a:gd name="T48" fmla="*/ 56 w 1247"/>
                <a:gd name="T49" fmla="*/ 680 h 1417"/>
                <a:gd name="T50" fmla="*/ 0 w 1247"/>
                <a:gd name="T51" fmla="*/ 624 h 1417"/>
                <a:gd name="T52" fmla="*/ 170 w 1247"/>
                <a:gd name="T53" fmla="*/ 567 h 1417"/>
                <a:gd name="T54" fmla="*/ 340 w 1247"/>
                <a:gd name="T55" fmla="*/ 453 h 1417"/>
                <a:gd name="T56" fmla="*/ 283 w 1247"/>
                <a:gd name="T57" fmla="*/ 340 h 1417"/>
                <a:gd name="T58" fmla="*/ 227 w 1247"/>
                <a:gd name="T59" fmla="*/ 227 h 1417"/>
                <a:gd name="T60" fmla="*/ 283 w 1247"/>
                <a:gd name="T61" fmla="*/ 170 h 1417"/>
                <a:gd name="T62" fmla="*/ 567 w 1247"/>
                <a:gd name="T63" fmla="*/ 113 h 1417"/>
                <a:gd name="T64" fmla="*/ 623 w 1247"/>
                <a:gd name="T65" fmla="*/ 57 h 1417"/>
                <a:gd name="T66" fmla="*/ 794 w 1247"/>
                <a:gd name="T67" fmla="*/ 170 h 1417"/>
                <a:gd name="T68" fmla="*/ 907 w 1247"/>
                <a:gd name="T69" fmla="*/ 57 h 1417"/>
                <a:gd name="T70" fmla="*/ 1020 w 1247"/>
                <a:gd name="T71" fmla="*/ 0 h 1417"/>
                <a:gd name="T72" fmla="*/ 1134 w 1247"/>
                <a:gd name="T73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417">
                  <a:moveTo>
                    <a:pt x="1190" y="113"/>
                  </a:moveTo>
                  <a:lnTo>
                    <a:pt x="1190" y="227"/>
                  </a:lnTo>
                  <a:lnTo>
                    <a:pt x="1247" y="227"/>
                  </a:lnTo>
                  <a:lnTo>
                    <a:pt x="1247" y="397"/>
                  </a:lnTo>
                  <a:lnTo>
                    <a:pt x="1190" y="397"/>
                  </a:lnTo>
                  <a:lnTo>
                    <a:pt x="119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134" y="397"/>
                  </a:lnTo>
                  <a:lnTo>
                    <a:pt x="1134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134"/>
                  </a:lnTo>
                  <a:lnTo>
                    <a:pt x="1020" y="1134"/>
                  </a:lnTo>
                  <a:lnTo>
                    <a:pt x="1020" y="1361"/>
                  </a:lnTo>
                  <a:lnTo>
                    <a:pt x="850" y="1361"/>
                  </a:lnTo>
                  <a:lnTo>
                    <a:pt x="850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623" y="1361"/>
                  </a:lnTo>
                  <a:lnTo>
                    <a:pt x="623" y="1304"/>
                  </a:lnTo>
                  <a:lnTo>
                    <a:pt x="453" y="1304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0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635" y="699"/>
              <a:ext cx="1474" cy="964"/>
            </a:xfrm>
            <a:custGeom>
              <a:avLst/>
              <a:gdLst>
                <a:gd name="T0" fmla="*/ 1304 w 1474"/>
                <a:gd name="T1" fmla="*/ 57 h 964"/>
                <a:gd name="T2" fmla="*/ 1304 w 1474"/>
                <a:gd name="T3" fmla="*/ 170 h 964"/>
                <a:gd name="T4" fmla="*/ 1248 w 1474"/>
                <a:gd name="T5" fmla="*/ 170 h 964"/>
                <a:gd name="T6" fmla="*/ 1248 w 1474"/>
                <a:gd name="T7" fmla="*/ 284 h 964"/>
                <a:gd name="T8" fmla="*/ 1304 w 1474"/>
                <a:gd name="T9" fmla="*/ 284 h 964"/>
                <a:gd name="T10" fmla="*/ 1304 w 1474"/>
                <a:gd name="T11" fmla="*/ 340 h 964"/>
                <a:gd name="T12" fmla="*/ 1361 w 1474"/>
                <a:gd name="T13" fmla="*/ 340 h 964"/>
                <a:gd name="T14" fmla="*/ 1361 w 1474"/>
                <a:gd name="T15" fmla="*/ 397 h 964"/>
                <a:gd name="T16" fmla="*/ 1304 w 1474"/>
                <a:gd name="T17" fmla="*/ 397 h 964"/>
                <a:gd name="T18" fmla="*/ 1304 w 1474"/>
                <a:gd name="T19" fmla="*/ 511 h 964"/>
                <a:gd name="T20" fmla="*/ 1361 w 1474"/>
                <a:gd name="T21" fmla="*/ 511 h 964"/>
                <a:gd name="T22" fmla="*/ 1361 w 1474"/>
                <a:gd name="T23" fmla="*/ 567 h 964"/>
                <a:gd name="T24" fmla="*/ 1474 w 1474"/>
                <a:gd name="T25" fmla="*/ 567 h 964"/>
                <a:gd name="T26" fmla="*/ 1474 w 1474"/>
                <a:gd name="T27" fmla="*/ 681 h 964"/>
                <a:gd name="T28" fmla="*/ 1418 w 1474"/>
                <a:gd name="T29" fmla="*/ 681 h 964"/>
                <a:gd name="T30" fmla="*/ 1418 w 1474"/>
                <a:gd name="T31" fmla="*/ 794 h 964"/>
                <a:gd name="T32" fmla="*/ 1021 w 1474"/>
                <a:gd name="T33" fmla="*/ 794 h 964"/>
                <a:gd name="T34" fmla="*/ 1021 w 1474"/>
                <a:gd name="T35" fmla="*/ 907 h 964"/>
                <a:gd name="T36" fmla="*/ 964 w 1474"/>
                <a:gd name="T37" fmla="*/ 907 h 964"/>
                <a:gd name="T38" fmla="*/ 964 w 1474"/>
                <a:gd name="T39" fmla="*/ 964 h 964"/>
                <a:gd name="T40" fmla="*/ 567 w 1474"/>
                <a:gd name="T41" fmla="*/ 964 h 964"/>
                <a:gd name="T42" fmla="*/ 567 w 1474"/>
                <a:gd name="T43" fmla="*/ 907 h 964"/>
                <a:gd name="T44" fmla="*/ 397 w 1474"/>
                <a:gd name="T45" fmla="*/ 907 h 964"/>
                <a:gd name="T46" fmla="*/ 397 w 1474"/>
                <a:gd name="T47" fmla="*/ 964 h 964"/>
                <a:gd name="T48" fmla="*/ 57 w 1474"/>
                <a:gd name="T49" fmla="*/ 964 h 964"/>
                <a:gd name="T50" fmla="*/ 57 w 1474"/>
                <a:gd name="T51" fmla="*/ 907 h 964"/>
                <a:gd name="T52" fmla="*/ 0 w 1474"/>
                <a:gd name="T53" fmla="*/ 907 h 964"/>
                <a:gd name="T54" fmla="*/ 0 w 1474"/>
                <a:gd name="T55" fmla="*/ 794 h 964"/>
                <a:gd name="T56" fmla="*/ 57 w 1474"/>
                <a:gd name="T57" fmla="*/ 794 h 964"/>
                <a:gd name="T58" fmla="*/ 57 w 1474"/>
                <a:gd name="T59" fmla="*/ 737 h 964"/>
                <a:gd name="T60" fmla="*/ 113 w 1474"/>
                <a:gd name="T61" fmla="*/ 737 h 964"/>
                <a:gd name="T62" fmla="*/ 113 w 1474"/>
                <a:gd name="T63" fmla="*/ 624 h 964"/>
                <a:gd name="T64" fmla="*/ 170 w 1474"/>
                <a:gd name="T65" fmla="*/ 624 h 964"/>
                <a:gd name="T66" fmla="*/ 170 w 1474"/>
                <a:gd name="T67" fmla="*/ 567 h 964"/>
                <a:gd name="T68" fmla="*/ 227 w 1474"/>
                <a:gd name="T69" fmla="*/ 567 h 964"/>
                <a:gd name="T70" fmla="*/ 227 w 1474"/>
                <a:gd name="T71" fmla="*/ 397 h 964"/>
                <a:gd name="T72" fmla="*/ 284 w 1474"/>
                <a:gd name="T73" fmla="*/ 397 h 964"/>
                <a:gd name="T74" fmla="*/ 284 w 1474"/>
                <a:gd name="T75" fmla="*/ 114 h 964"/>
                <a:gd name="T76" fmla="*/ 170 w 1474"/>
                <a:gd name="T77" fmla="*/ 114 h 964"/>
                <a:gd name="T78" fmla="*/ 170 w 1474"/>
                <a:gd name="T79" fmla="*/ 57 h 964"/>
                <a:gd name="T80" fmla="*/ 454 w 1474"/>
                <a:gd name="T81" fmla="*/ 57 h 964"/>
                <a:gd name="T82" fmla="*/ 454 w 1474"/>
                <a:gd name="T83" fmla="*/ 0 h 964"/>
                <a:gd name="T84" fmla="*/ 624 w 1474"/>
                <a:gd name="T85" fmla="*/ 0 h 964"/>
                <a:gd name="T86" fmla="*/ 624 w 1474"/>
                <a:gd name="T87" fmla="*/ 57 h 964"/>
                <a:gd name="T88" fmla="*/ 794 w 1474"/>
                <a:gd name="T89" fmla="*/ 57 h 964"/>
                <a:gd name="T90" fmla="*/ 794 w 1474"/>
                <a:gd name="T91" fmla="*/ 114 h 964"/>
                <a:gd name="T92" fmla="*/ 851 w 1474"/>
                <a:gd name="T93" fmla="*/ 114 h 964"/>
                <a:gd name="T94" fmla="*/ 851 w 1474"/>
                <a:gd name="T95" fmla="*/ 57 h 964"/>
                <a:gd name="T96" fmla="*/ 1021 w 1474"/>
                <a:gd name="T97" fmla="*/ 57 h 964"/>
                <a:gd name="T98" fmla="*/ 1021 w 1474"/>
                <a:gd name="T99" fmla="*/ 114 h 964"/>
                <a:gd name="T100" fmla="*/ 1077 w 1474"/>
                <a:gd name="T101" fmla="*/ 114 h 964"/>
                <a:gd name="T102" fmla="*/ 1077 w 1474"/>
                <a:gd name="T103" fmla="*/ 57 h 964"/>
                <a:gd name="T104" fmla="*/ 1134 w 1474"/>
                <a:gd name="T105" fmla="*/ 57 h 964"/>
                <a:gd name="T106" fmla="*/ 1134 w 1474"/>
                <a:gd name="T107" fmla="*/ 0 h 964"/>
                <a:gd name="T108" fmla="*/ 1248 w 1474"/>
                <a:gd name="T109" fmla="*/ 0 h 964"/>
                <a:gd name="T110" fmla="*/ 1248 w 1474"/>
                <a:gd name="T111" fmla="*/ 57 h 964"/>
                <a:gd name="T112" fmla="*/ 1304 w 1474"/>
                <a:gd name="T113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4" h="964">
                  <a:moveTo>
                    <a:pt x="1304" y="57"/>
                  </a:moveTo>
                  <a:lnTo>
                    <a:pt x="1304" y="170"/>
                  </a:lnTo>
                  <a:lnTo>
                    <a:pt x="1248" y="170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418" y="681"/>
                  </a:lnTo>
                  <a:lnTo>
                    <a:pt x="1418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336" y="189"/>
              <a:ext cx="1361" cy="907"/>
            </a:xfrm>
            <a:custGeom>
              <a:avLst/>
              <a:gdLst>
                <a:gd name="T0" fmla="*/ 1191 w 1361"/>
                <a:gd name="T1" fmla="*/ 850 h 907"/>
                <a:gd name="T2" fmla="*/ 1021 w 1361"/>
                <a:gd name="T3" fmla="*/ 850 h 907"/>
                <a:gd name="T4" fmla="*/ 1021 w 1361"/>
                <a:gd name="T5" fmla="*/ 794 h 907"/>
                <a:gd name="T6" fmla="*/ 964 w 1361"/>
                <a:gd name="T7" fmla="*/ 794 h 907"/>
                <a:gd name="T8" fmla="*/ 964 w 1361"/>
                <a:gd name="T9" fmla="*/ 737 h 907"/>
                <a:gd name="T10" fmla="*/ 907 w 1361"/>
                <a:gd name="T11" fmla="*/ 737 h 907"/>
                <a:gd name="T12" fmla="*/ 907 w 1361"/>
                <a:gd name="T13" fmla="*/ 794 h 907"/>
                <a:gd name="T14" fmla="*/ 851 w 1361"/>
                <a:gd name="T15" fmla="*/ 794 h 907"/>
                <a:gd name="T16" fmla="*/ 851 w 1361"/>
                <a:gd name="T17" fmla="*/ 850 h 907"/>
                <a:gd name="T18" fmla="*/ 681 w 1361"/>
                <a:gd name="T19" fmla="*/ 850 h 907"/>
                <a:gd name="T20" fmla="*/ 681 w 1361"/>
                <a:gd name="T21" fmla="*/ 907 h 907"/>
                <a:gd name="T22" fmla="*/ 510 w 1361"/>
                <a:gd name="T23" fmla="*/ 907 h 907"/>
                <a:gd name="T24" fmla="*/ 510 w 1361"/>
                <a:gd name="T25" fmla="*/ 850 h 907"/>
                <a:gd name="T26" fmla="*/ 340 w 1361"/>
                <a:gd name="T27" fmla="*/ 850 h 907"/>
                <a:gd name="T28" fmla="*/ 340 w 1361"/>
                <a:gd name="T29" fmla="*/ 624 h 907"/>
                <a:gd name="T30" fmla="*/ 284 w 1361"/>
                <a:gd name="T31" fmla="*/ 624 h 907"/>
                <a:gd name="T32" fmla="*/ 284 w 1361"/>
                <a:gd name="T33" fmla="*/ 567 h 907"/>
                <a:gd name="T34" fmla="*/ 170 w 1361"/>
                <a:gd name="T35" fmla="*/ 567 h 907"/>
                <a:gd name="T36" fmla="*/ 170 w 1361"/>
                <a:gd name="T37" fmla="*/ 510 h 907"/>
                <a:gd name="T38" fmla="*/ 114 w 1361"/>
                <a:gd name="T39" fmla="*/ 510 h 907"/>
                <a:gd name="T40" fmla="*/ 114 w 1361"/>
                <a:gd name="T41" fmla="*/ 454 h 907"/>
                <a:gd name="T42" fmla="*/ 0 w 1361"/>
                <a:gd name="T43" fmla="*/ 454 h 907"/>
                <a:gd name="T44" fmla="*/ 0 w 1361"/>
                <a:gd name="T45" fmla="*/ 340 h 907"/>
                <a:gd name="T46" fmla="*/ 227 w 1361"/>
                <a:gd name="T47" fmla="*/ 340 h 907"/>
                <a:gd name="T48" fmla="*/ 227 w 1361"/>
                <a:gd name="T49" fmla="*/ 283 h 907"/>
                <a:gd name="T50" fmla="*/ 284 w 1361"/>
                <a:gd name="T51" fmla="*/ 283 h 907"/>
                <a:gd name="T52" fmla="*/ 284 w 1361"/>
                <a:gd name="T53" fmla="*/ 227 h 907"/>
                <a:gd name="T54" fmla="*/ 397 w 1361"/>
                <a:gd name="T55" fmla="*/ 227 h 907"/>
                <a:gd name="T56" fmla="*/ 397 w 1361"/>
                <a:gd name="T57" fmla="*/ 170 h 907"/>
                <a:gd name="T58" fmla="*/ 681 w 1361"/>
                <a:gd name="T59" fmla="*/ 170 h 907"/>
                <a:gd name="T60" fmla="*/ 681 w 1361"/>
                <a:gd name="T61" fmla="*/ 227 h 907"/>
                <a:gd name="T62" fmla="*/ 851 w 1361"/>
                <a:gd name="T63" fmla="*/ 227 h 907"/>
                <a:gd name="T64" fmla="*/ 851 w 1361"/>
                <a:gd name="T65" fmla="*/ 113 h 907"/>
                <a:gd name="T66" fmla="*/ 964 w 1361"/>
                <a:gd name="T67" fmla="*/ 113 h 907"/>
                <a:gd name="T68" fmla="*/ 964 w 1361"/>
                <a:gd name="T69" fmla="*/ 57 h 907"/>
                <a:gd name="T70" fmla="*/ 1077 w 1361"/>
                <a:gd name="T71" fmla="*/ 57 h 907"/>
                <a:gd name="T72" fmla="*/ 1077 w 1361"/>
                <a:gd name="T73" fmla="*/ 0 h 907"/>
                <a:gd name="T74" fmla="*/ 1191 w 1361"/>
                <a:gd name="T75" fmla="*/ 0 h 907"/>
                <a:gd name="T76" fmla="*/ 1191 w 1361"/>
                <a:gd name="T77" fmla="*/ 113 h 907"/>
                <a:gd name="T78" fmla="*/ 1361 w 1361"/>
                <a:gd name="T79" fmla="*/ 113 h 907"/>
                <a:gd name="T80" fmla="*/ 1361 w 1361"/>
                <a:gd name="T81" fmla="*/ 170 h 907"/>
                <a:gd name="T82" fmla="*/ 1304 w 1361"/>
                <a:gd name="T83" fmla="*/ 170 h 907"/>
                <a:gd name="T84" fmla="*/ 1304 w 1361"/>
                <a:gd name="T85" fmla="*/ 340 h 907"/>
                <a:gd name="T86" fmla="*/ 1248 w 1361"/>
                <a:gd name="T87" fmla="*/ 340 h 907"/>
                <a:gd name="T88" fmla="*/ 1248 w 1361"/>
                <a:gd name="T89" fmla="*/ 567 h 907"/>
                <a:gd name="T90" fmla="*/ 1361 w 1361"/>
                <a:gd name="T91" fmla="*/ 567 h 907"/>
                <a:gd name="T92" fmla="*/ 1361 w 1361"/>
                <a:gd name="T93" fmla="*/ 624 h 907"/>
                <a:gd name="T94" fmla="*/ 1361 w 1361"/>
                <a:gd name="T95" fmla="*/ 680 h 907"/>
                <a:gd name="T96" fmla="*/ 1304 w 1361"/>
                <a:gd name="T97" fmla="*/ 680 h 907"/>
                <a:gd name="T98" fmla="*/ 1304 w 1361"/>
                <a:gd name="T99" fmla="*/ 737 h 907"/>
                <a:gd name="T100" fmla="*/ 1248 w 1361"/>
                <a:gd name="T101" fmla="*/ 737 h 907"/>
                <a:gd name="T102" fmla="*/ 1248 w 1361"/>
                <a:gd name="T103" fmla="*/ 794 h 907"/>
                <a:gd name="T104" fmla="*/ 1191 w 1361"/>
                <a:gd name="T105" fmla="*/ 794 h 907"/>
                <a:gd name="T106" fmla="*/ 1191 w 1361"/>
                <a:gd name="T10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1" h="907">
                  <a:moveTo>
                    <a:pt x="1191" y="850"/>
                  </a:moveTo>
                  <a:lnTo>
                    <a:pt x="1021" y="850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340" y="85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218" y="1777"/>
              <a:ext cx="1077" cy="1417"/>
            </a:xfrm>
            <a:custGeom>
              <a:avLst/>
              <a:gdLst>
                <a:gd name="T0" fmla="*/ 226 w 1077"/>
                <a:gd name="T1" fmla="*/ 113 h 1417"/>
                <a:gd name="T2" fmla="*/ 226 w 1077"/>
                <a:gd name="T3" fmla="*/ 567 h 1417"/>
                <a:gd name="T4" fmla="*/ 170 w 1077"/>
                <a:gd name="T5" fmla="*/ 567 h 1417"/>
                <a:gd name="T6" fmla="*/ 170 w 1077"/>
                <a:gd name="T7" fmla="*/ 623 h 1417"/>
                <a:gd name="T8" fmla="*/ 113 w 1077"/>
                <a:gd name="T9" fmla="*/ 623 h 1417"/>
                <a:gd name="T10" fmla="*/ 113 w 1077"/>
                <a:gd name="T11" fmla="*/ 680 h 1417"/>
                <a:gd name="T12" fmla="*/ 56 w 1077"/>
                <a:gd name="T13" fmla="*/ 680 h 1417"/>
                <a:gd name="T14" fmla="*/ 56 w 1077"/>
                <a:gd name="T15" fmla="*/ 850 h 1417"/>
                <a:gd name="T16" fmla="*/ 0 w 1077"/>
                <a:gd name="T17" fmla="*/ 850 h 1417"/>
                <a:gd name="T18" fmla="*/ 0 w 1077"/>
                <a:gd name="T19" fmla="*/ 907 h 1417"/>
                <a:gd name="T20" fmla="*/ 56 w 1077"/>
                <a:gd name="T21" fmla="*/ 907 h 1417"/>
                <a:gd name="T22" fmla="*/ 56 w 1077"/>
                <a:gd name="T23" fmla="*/ 963 h 1417"/>
                <a:gd name="T24" fmla="*/ 113 w 1077"/>
                <a:gd name="T25" fmla="*/ 963 h 1417"/>
                <a:gd name="T26" fmla="*/ 113 w 1077"/>
                <a:gd name="T27" fmla="*/ 1020 h 1417"/>
                <a:gd name="T28" fmla="*/ 283 w 1077"/>
                <a:gd name="T29" fmla="*/ 1020 h 1417"/>
                <a:gd name="T30" fmla="*/ 283 w 1077"/>
                <a:gd name="T31" fmla="*/ 1190 h 1417"/>
                <a:gd name="T32" fmla="*/ 510 w 1077"/>
                <a:gd name="T33" fmla="*/ 1190 h 1417"/>
                <a:gd name="T34" fmla="*/ 510 w 1077"/>
                <a:gd name="T35" fmla="*/ 1247 h 1417"/>
                <a:gd name="T36" fmla="*/ 567 w 1077"/>
                <a:gd name="T37" fmla="*/ 1247 h 1417"/>
                <a:gd name="T38" fmla="*/ 567 w 1077"/>
                <a:gd name="T39" fmla="*/ 1304 h 1417"/>
                <a:gd name="T40" fmla="*/ 510 w 1077"/>
                <a:gd name="T41" fmla="*/ 1304 h 1417"/>
                <a:gd name="T42" fmla="*/ 510 w 1077"/>
                <a:gd name="T43" fmla="*/ 1360 h 1417"/>
                <a:gd name="T44" fmla="*/ 567 w 1077"/>
                <a:gd name="T45" fmla="*/ 1360 h 1417"/>
                <a:gd name="T46" fmla="*/ 567 w 1077"/>
                <a:gd name="T47" fmla="*/ 1417 h 1417"/>
                <a:gd name="T48" fmla="*/ 850 w 1077"/>
                <a:gd name="T49" fmla="*/ 1417 h 1417"/>
                <a:gd name="T50" fmla="*/ 850 w 1077"/>
                <a:gd name="T51" fmla="*/ 1360 h 1417"/>
                <a:gd name="T52" fmla="*/ 963 w 1077"/>
                <a:gd name="T53" fmla="*/ 1360 h 1417"/>
                <a:gd name="T54" fmla="*/ 963 w 1077"/>
                <a:gd name="T55" fmla="*/ 1304 h 1417"/>
                <a:gd name="T56" fmla="*/ 1020 w 1077"/>
                <a:gd name="T57" fmla="*/ 1304 h 1417"/>
                <a:gd name="T58" fmla="*/ 1020 w 1077"/>
                <a:gd name="T59" fmla="*/ 1247 h 1417"/>
                <a:gd name="T60" fmla="*/ 1077 w 1077"/>
                <a:gd name="T61" fmla="*/ 1247 h 1417"/>
                <a:gd name="T62" fmla="*/ 1077 w 1077"/>
                <a:gd name="T63" fmla="*/ 1020 h 1417"/>
                <a:gd name="T64" fmla="*/ 907 w 1077"/>
                <a:gd name="T65" fmla="*/ 1020 h 1417"/>
                <a:gd name="T66" fmla="*/ 907 w 1077"/>
                <a:gd name="T67" fmla="*/ 907 h 1417"/>
                <a:gd name="T68" fmla="*/ 963 w 1077"/>
                <a:gd name="T69" fmla="*/ 907 h 1417"/>
                <a:gd name="T70" fmla="*/ 963 w 1077"/>
                <a:gd name="T71" fmla="*/ 850 h 1417"/>
                <a:gd name="T72" fmla="*/ 907 w 1077"/>
                <a:gd name="T73" fmla="*/ 850 h 1417"/>
                <a:gd name="T74" fmla="*/ 907 w 1077"/>
                <a:gd name="T75" fmla="*/ 680 h 1417"/>
                <a:gd name="T76" fmla="*/ 963 w 1077"/>
                <a:gd name="T77" fmla="*/ 680 h 1417"/>
                <a:gd name="T78" fmla="*/ 963 w 1077"/>
                <a:gd name="T79" fmla="*/ 340 h 1417"/>
                <a:gd name="T80" fmla="*/ 1020 w 1077"/>
                <a:gd name="T81" fmla="*/ 340 h 1417"/>
                <a:gd name="T82" fmla="*/ 1020 w 1077"/>
                <a:gd name="T83" fmla="*/ 226 h 1417"/>
                <a:gd name="T84" fmla="*/ 963 w 1077"/>
                <a:gd name="T85" fmla="*/ 226 h 1417"/>
                <a:gd name="T86" fmla="*/ 963 w 1077"/>
                <a:gd name="T87" fmla="*/ 170 h 1417"/>
                <a:gd name="T88" fmla="*/ 907 w 1077"/>
                <a:gd name="T89" fmla="*/ 170 h 1417"/>
                <a:gd name="T90" fmla="*/ 907 w 1077"/>
                <a:gd name="T91" fmla="*/ 0 h 1417"/>
                <a:gd name="T92" fmla="*/ 737 w 1077"/>
                <a:gd name="T93" fmla="*/ 0 h 1417"/>
                <a:gd name="T94" fmla="*/ 737 w 1077"/>
                <a:gd name="T95" fmla="*/ 56 h 1417"/>
                <a:gd name="T96" fmla="*/ 396 w 1077"/>
                <a:gd name="T97" fmla="*/ 56 h 1417"/>
                <a:gd name="T98" fmla="*/ 396 w 1077"/>
                <a:gd name="T99" fmla="*/ 113 h 1417"/>
                <a:gd name="T100" fmla="*/ 226 w 1077"/>
                <a:gd name="T101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417">
                  <a:moveTo>
                    <a:pt x="226" y="113"/>
                  </a:move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3"/>
                  </a:lnTo>
                  <a:lnTo>
                    <a:pt x="113" y="963"/>
                  </a:lnTo>
                  <a:lnTo>
                    <a:pt x="113" y="1020"/>
                  </a:lnTo>
                  <a:lnTo>
                    <a:pt x="283" y="1020"/>
                  </a:lnTo>
                  <a:lnTo>
                    <a:pt x="283" y="1190"/>
                  </a:lnTo>
                  <a:lnTo>
                    <a:pt x="510" y="1190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417"/>
                  </a:lnTo>
                  <a:lnTo>
                    <a:pt x="850" y="1417"/>
                  </a:lnTo>
                  <a:lnTo>
                    <a:pt x="850" y="1360"/>
                  </a:lnTo>
                  <a:lnTo>
                    <a:pt x="963" y="1360"/>
                  </a:lnTo>
                  <a:lnTo>
                    <a:pt x="963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963" y="907"/>
                  </a:lnTo>
                  <a:lnTo>
                    <a:pt x="963" y="850"/>
                  </a:lnTo>
                  <a:lnTo>
                    <a:pt x="907" y="850"/>
                  </a:lnTo>
                  <a:lnTo>
                    <a:pt x="907" y="680"/>
                  </a:lnTo>
                  <a:lnTo>
                    <a:pt x="963" y="680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226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1764" y="1266"/>
              <a:ext cx="680" cy="624"/>
            </a:xfrm>
            <a:custGeom>
              <a:avLst/>
              <a:gdLst>
                <a:gd name="T0" fmla="*/ 283 w 680"/>
                <a:gd name="T1" fmla="*/ 0 h 624"/>
                <a:gd name="T2" fmla="*/ 283 w 680"/>
                <a:gd name="T3" fmla="*/ 114 h 624"/>
                <a:gd name="T4" fmla="*/ 340 w 680"/>
                <a:gd name="T5" fmla="*/ 114 h 624"/>
                <a:gd name="T6" fmla="*/ 340 w 680"/>
                <a:gd name="T7" fmla="*/ 227 h 624"/>
                <a:gd name="T8" fmla="*/ 454 w 680"/>
                <a:gd name="T9" fmla="*/ 227 h 624"/>
                <a:gd name="T10" fmla="*/ 454 w 680"/>
                <a:gd name="T11" fmla="*/ 284 h 624"/>
                <a:gd name="T12" fmla="*/ 510 w 680"/>
                <a:gd name="T13" fmla="*/ 284 h 624"/>
                <a:gd name="T14" fmla="*/ 510 w 680"/>
                <a:gd name="T15" fmla="*/ 340 h 624"/>
                <a:gd name="T16" fmla="*/ 680 w 680"/>
                <a:gd name="T17" fmla="*/ 340 h 624"/>
                <a:gd name="T18" fmla="*/ 680 w 680"/>
                <a:gd name="T19" fmla="*/ 624 h 624"/>
                <a:gd name="T20" fmla="*/ 397 w 680"/>
                <a:gd name="T21" fmla="*/ 624 h 624"/>
                <a:gd name="T22" fmla="*/ 397 w 680"/>
                <a:gd name="T23" fmla="*/ 567 h 624"/>
                <a:gd name="T24" fmla="*/ 227 w 680"/>
                <a:gd name="T25" fmla="*/ 567 h 624"/>
                <a:gd name="T26" fmla="*/ 227 w 680"/>
                <a:gd name="T27" fmla="*/ 511 h 624"/>
                <a:gd name="T28" fmla="*/ 170 w 680"/>
                <a:gd name="T29" fmla="*/ 511 h 624"/>
                <a:gd name="T30" fmla="*/ 170 w 680"/>
                <a:gd name="T31" fmla="*/ 340 h 624"/>
                <a:gd name="T32" fmla="*/ 113 w 680"/>
                <a:gd name="T33" fmla="*/ 340 h 624"/>
                <a:gd name="T34" fmla="*/ 113 w 680"/>
                <a:gd name="T35" fmla="*/ 284 h 624"/>
                <a:gd name="T36" fmla="*/ 57 w 680"/>
                <a:gd name="T37" fmla="*/ 284 h 624"/>
                <a:gd name="T38" fmla="*/ 57 w 680"/>
                <a:gd name="T39" fmla="*/ 227 h 624"/>
                <a:gd name="T40" fmla="*/ 0 w 680"/>
                <a:gd name="T41" fmla="*/ 227 h 624"/>
                <a:gd name="T42" fmla="*/ 0 w 680"/>
                <a:gd name="T43" fmla="*/ 114 h 624"/>
                <a:gd name="T44" fmla="*/ 57 w 680"/>
                <a:gd name="T45" fmla="*/ 114 h 624"/>
                <a:gd name="T46" fmla="*/ 57 w 680"/>
                <a:gd name="T47" fmla="*/ 57 h 624"/>
                <a:gd name="T48" fmla="*/ 113 w 680"/>
                <a:gd name="T49" fmla="*/ 57 h 624"/>
                <a:gd name="T50" fmla="*/ 113 w 680"/>
                <a:gd name="T51" fmla="*/ 0 h 624"/>
                <a:gd name="T52" fmla="*/ 283 w 680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24">
                  <a:moveTo>
                    <a:pt x="283" y="0"/>
                  </a:moveTo>
                  <a:lnTo>
                    <a:pt x="28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254" y="1323"/>
              <a:ext cx="1190" cy="1191"/>
            </a:xfrm>
            <a:custGeom>
              <a:avLst/>
              <a:gdLst>
                <a:gd name="T0" fmla="*/ 510 w 1190"/>
                <a:gd name="T1" fmla="*/ 0 h 1191"/>
                <a:gd name="T2" fmla="*/ 510 w 1190"/>
                <a:gd name="T3" fmla="*/ 170 h 1191"/>
                <a:gd name="T4" fmla="*/ 567 w 1190"/>
                <a:gd name="T5" fmla="*/ 170 h 1191"/>
                <a:gd name="T6" fmla="*/ 567 w 1190"/>
                <a:gd name="T7" fmla="*/ 227 h 1191"/>
                <a:gd name="T8" fmla="*/ 623 w 1190"/>
                <a:gd name="T9" fmla="*/ 227 h 1191"/>
                <a:gd name="T10" fmla="*/ 623 w 1190"/>
                <a:gd name="T11" fmla="*/ 283 h 1191"/>
                <a:gd name="T12" fmla="*/ 680 w 1190"/>
                <a:gd name="T13" fmla="*/ 283 h 1191"/>
                <a:gd name="T14" fmla="*/ 680 w 1190"/>
                <a:gd name="T15" fmla="*/ 454 h 1191"/>
                <a:gd name="T16" fmla="*/ 737 w 1190"/>
                <a:gd name="T17" fmla="*/ 454 h 1191"/>
                <a:gd name="T18" fmla="*/ 737 w 1190"/>
                <a:gd name="T19" fmla="*/ 510 h 1191"/>
                <a:gd name="T20" fmla="*/ 907 w 1190"/>
                <a:gd name="T21" fmla="*/ 510 h 1191"/>
                <a:gd name="T22" fmla="*/ 907 w 1190"/>
                <a:gd name="T23" fmla="*/ 567 h 1191"/>
                <a:gd name="T24" fmla="*/ 1190 w 1190"/>
                <a:gd name="T25" fmla="*/ 567 h 1191"/>
                <a:gd name="T26" fmla="*/ 1190 w 1190"/>
                <a:gd name="T27" fmla="*/ 1021 h 1191"/>
                <a:gd name="T28" fmla="*/ 1134 w 1190"/>
                <a:gd name="T29" fmla="*/ 1021 h 1191"/>
                <a:gd name="T30" fmla="*/ 1134 w 1190"/>
                <a:gd name="T31" fmla="*/ 1077 h 1191"/>
                <a:gd name="T32" fmla="*/ 1077 w 1190"/>
                <a:gd name="T33" fmla="*/ 1077 h 1191"/>
                <a:gd name="T34" fmla="*/ 1077 w 1190"/>
                <a:gd name="T35" fmla="*/ 1134 h 1191"/>
                <a:gd name="T36" fmla="*/ 1020 w 1190"/>
                <a:gd name="T37" fmla="*/ 1134 h 1191"/>
                <a:gd name="T38" fmla="*/ 1020 w 1190"/>
                <a:gd name="T39" fmla="*/ 1191 h 1191"/>
                <a:gd name="T40" fmla="*/ 907 w 1190"/>
                <a:gd name="T41" fmla="*/ 1191 h 1191"/>
                <a:gd name="T42" fmla="*/ 907 w 1190"/>
                <a:gd name="T43" fmla="*/ 1077 h 1191"/>
                <a:gd name="T44" fmla="*/ 680 w 1190"/>
                <a:gd name="T45" fmla="*/ 1077 h 1191"/>
                <a:gd name="T46" fmla="*/ 680 w 1190"/>
                <a:gd name="T47" fmla="*/ 907 h 1191"/>
                <a:gd name="T48" fmla="*/ 623 w 1190"/>
                <a:gd name="T49" fmla="*/ 907 h 1191"/>
                <a:gd name="T50" fmla="*/ 623 w 1190"/>
                <a:gd name="T51" fmla="*/ 794 h 1191"/>
                <a:gd name="T52" fmla="*/ 567 w 1190"/>
                <a:gd name="T53" fmla="*/ 794 h 1191"/>
                <a:gd name="T54" fmla="*/ 567 w 1190"/>
                <a:gd name="T55" fmla="*/ 737 h 1191"/>
                <a:gd name="T56" fmla="*/ 510 w 1190"/>
                <a:gd name="T57" fmla="*/ 737 h 1191"/>
                <a:gd name="T58" fmla="*/ 510 w 1190"/>
                <a:gd name="T59" fmla="*/ 567 h 1191"/>
                <a:gd name="T60" fmla="*/ 226 w 1190"/>
                <a:gd name="T61" fmla="*/ 567 h 1191"/>
                <a:gd name="T62" fmla="*/ 226 w 1190"/>
                <a:gd name="T63" fmla="*/ 454 h 1191"/>
                <a:gd name="T64" fmla="*/ 170 w 1190"/>
                <a:gd name="T65" fmla="*/ 454 h 1191"/>
                <a:gd name="T66" fmla="*/ 170 w 1190"/>
                <a:gd name="T67" fmla="*/ 397 h 1191"/>
                <a:gd name="T68" fmla="*/ 113 w 1190"/>
                <a:gd name="T69" fmla="*/ 397 h 1191"/>
                <a:gd name="T70" fmla="*/ 113 w 1190"/>
                <a:gd name="T71" fmla="*/ 340 h 1191"/>
                <a:gd name="T72" fmla="*/ 56 w 1190"/>
                <a:gd name="T73" fmla="*/ 340 h 1191"/>
                <a:gd name="T74" fmla="*/ 56 w 1190"/>
                <a:gd name="T75" fmla="*/ 283 h 1191"/>
                <a:gd name="T76" fmla="*/ 0 w 1190"/>
                <a:gd name="T77" fmla="*/ 283 h 1191"/>
                <a:gd name="T78" fmla="*/ 0 w 1190"/>
                <a:gd name="T79" fmla="*/ 113 h 1191"/>
                <a:gd name="T80" fmla="*/ 56 w 1190"/>
                <a:gd name="T81" fmla="*/ 113 h 1191"/>
                <a:gd name="T82" fmla="*/ 56 w 1190"/>
                <a:gd name="T83" fmla="*/ 57 h 1191"/>
                <a:gd name="T84" fmla="*/ 113 w 1190"/>
                <a:gd name="T85" fmla="*/ 57 h 1191"/>
                <a:gd name="T86" fmla="*/ 113 w 1190"/>
                <a:gd name="T87" fmla="*/ 113 h 1191"/>
                <a:gd name="T88" fmla="*/ 170 w 1190"/>
                <a:gd name="T89" fmla="*/ 113 h 1191"/>
                <a:gd name="T90" fmla="*/ 170 w 1190"/>
                <a:gd name="T91" fmla="*/ 57 h 1191"/>
                <a:gd name="T92" fmla="*/ 226 w 1190"/>
                <a:gd name="T93" fmla="*/ 57 h 1191"/>
                <a:gd name="T94" fmla="*/ 226 w 1190"/>
                <a:gd name="T95" fmla="*/ 0 h 1191"/>
                <a:gd name="T96" fmla="*/ 340 w 1190"/>
                <a:gd name="T97" fmla="*/ 0 h 1191"/>
                <a:gd name="T98" fmla="*/ 340 w 1190"/>
                <a:gd name="T99" fmla="*/ 57 h 1191"/>
                <a:gd name="T100" fmla="*/ 397 w 1190"/>
                <a:gd name="T101" fmla="*/ 57 h 1191"/>
                <a:gd name="T102" fmla="*/ 397 w 1190"/>
                <a:gd name="T103" fmla="*/ 0 h 1191"/>
                <a:gd name="T104" fmla="*/ 510 w 119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91">
                  <a:moveTo>
                    <a:pt x="510" y="0"/>
                  </a:move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190" y="56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1020" y="1134"/>
                  </a:lnTo>
                  <a:lnTo>
                    <a:pt x="1020" y="1191"/>
                  </a:lnTo>
                  <a:lnTo>
                    <a:pt x="907" y="1191"/>
                  </a:lnTo>
                  <a:lnTo>
                    <a:pt x="907" y="1077"/>
                  </a:lnTo>
                  <a:lnTo>
                    <a:pt x="680" y="1077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7EDD4AE-E5A7-423B-8D69-6182EFCC9A9B}"/>
              </a:ext>
            </a:extLst>
          </p:cNvPr>
          <p:cNvSpPr txBox="1"/>
          <p:nvPr/>
        </p:nvSpPr>
        <p:spPr>
          <a:xfrm>
            <a:off x="163237" y="1263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F6B575F-6A24-4A11-BA28-A3FB5093D822}"/>
              </a:ext>
            </a:extLst>
          </p:cNvPr>
          <p:cNvSpPr txBox="1"/>
          <p:nvPr/>
        </p:nvSpPr>
        <p:spPr>
          <a:xfrm>
            <a:off x="127959" y="548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764B0342-DF36-4F46-B857-46A32F3590BC}"/>
              </a:ext>
            </a:extLst>
          </p:cNvPr>
          <p:cNvCxnSpPr/>
          <p:nvPr/>
        </p:nvCxnSpPr>
        <p:spPr>
          <a:xfrm>
            <a:off x="154848" y="520887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CFCEB8C-603B-43F1-A2F0-E65348AA397A}"/>
              </a:ext>
            </a:extLst>
          </p:cNvPr>
          <p:cNvGrpSpPr/>
          <p:nvPr/>
        </p:nvGrpSpPr>
        <p:grpSpPr>
          <a:xfrm>
            <a:off x="1522186" y="2900022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CD473A9E-9752-4D30-9D90-300C55A8EA0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3DC16F9B-92E6-480F-8E32-77A220BAF32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12EB6CDA-B778-4BEC-AED1-BE381957761D}"/>
              </a:ext>
            </a:extLst>
          </p:cNvPr>
          <p:cNvGrpSpPr/>
          <p:nvPr/>
        </p:nvGrpSpPr>
        <p:grpSpPr>
          <a:xfrm>
            <a:off x="4844226" y="4015758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7411EB42-68C0-49CA-8857-5282EB0A880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38F4D765-BDAB-4C2F-83AB-1595E183F68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8D839FED-5E2B-469C-80F3-CFBA1530BEF5}"/>
              </a:ext>
            </a:extLst>
          </p:cNvPr>
          <p:cNvGrpSpPr/>
          <p:nvPr/>
        </p:nvGrpSpPr>
        <p:grpSpPr>
          <a:xfrm>
            <a:off x="4861004" y="5433498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2C95049B-99D9-40B7-8A94-A89E0B73674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F30C35DE-7960-4289-95F7-8C900540CF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15B70DFF-1321-4775-8224-8C6E8D6E191E}"/>
              </a:ext>
            </a:extLst>
          </p:cNvPr>
          <p:cNvGrpSpPr/>
          <p:nvPr/>
        </p:nvGrpSpPr>
        <p:grpSpPr>
          <a:xfrm>
            <a:off x="2059081" y="1868177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4867E973-40CE-4101-861A-97D1FCEAD1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C1A56EEE-7042-422C-BE99-D4D30F18DC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59F2208-1661-49F5-80D8-B7642E92C879}"/>
              </a:ext>
            </a:extLst>
          </p:cNvPr>
          <p:cNvGrpSpPr/>
          <p:nvPr/>
        </p:nvGrpSpPr>
        <p:grpSpPr>
          <a:xfrm>
            <a:off x="3199984" y="2623185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73EF3E5A-8673-4879-BF34-C2B064CF950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0CDA5AA3-7620-4F21-8C70-CC563F12A4F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CD0CECEB-3F87-4B94-A672-EC496DF20052}"/>
              </a:ext>
            </a:extLst>
          </p:cNvPr>
          <p:cNvGrpSpPr/>
          <p:nvPr/>
        </p:nvGrpSpPr>
        <p:grpSpPr>
          <a:xfrm>
            <a:off x="3996938" y="2405071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B6C3AE8A-281C-4214-A013-CB187D223C3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2898B6E-CA25-440B-9E81-56AEBD384A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CBA72746-B661-4F18-8831-BC4007BE9B5F}"/>
              </a:ext>
            </a:extLst>
          </p:cNvPr>
          <p:cNvGrpSpPr/>
          <p:nvPr/>
        </p:nvGrpSpPr>
        <p:grpSpPr>
          <a:xfrm>
            <a:off x="6538802" y="4552654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ABC9C39F-49CE-4F50-84E3-BE2FE16C69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7E3251C0-5C42-4476-991B-CDEFC1BDAE9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A221FA87-9219-41AC-9A05-E0B315C572C6}"/>
              </a:ext>
            </a:extLst>
          </p:cNvPr>
          <p:cNvGrpSpPr/>
          <p:nvPr/>
        </p:nvGrpSpPr>
        <p:grpSpPr>
          <a:xfrm>
            <a:off x="5876072" y="5097938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48BE2B93-0D53-4152-8DFF-8F6B396CB32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D0D0221C-5270-4CFC-B11A-B876A1E39C0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2AF1EC9B-F87E-47C2-A5B7-51C110A6A705}"/>
              </a:ext>
            </a:extLst>
          </p:cNvPr>
          <p:cNvGrpSpPr/>
          <p:nvPr/>
        </p:nvGrpSpPr>
        <p:grpSpPr>
          <a:xfrm>
            <a:off x="5590846" y="3243971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00424DB6-3C07-4A94-AAA6-3A2761CF67C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9176DC59-EE75-4E00-B3D8-38F22EB5803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551D856-7744-420F-A416-68B36DD714DB}"/>
              </a:ext>
            </a:extLst>
          </p:cNvPr>
          <p:cNvGrpSpPr/>
          <p:nvPr/>
        </p:nvGrpSpPr>
        <p:grpSpPr>
          <a:xfrm>
            <a:off x="6371022" y="2975523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FAE336B9-B2EA-40E3-B98B-C299EFF1C2B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B9E74189-8CBC-4858-9860-AD5C9A0DC8E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2DA05FB2-AEF9-4580-92BE-C7B98CC7CCDF}"/>
              </a:ext>
            </a:extLst>
          </p:cNvPr>
          <p:cNvGrpSpPr/>
          <p:nvPr/>
        </p:nvGrpSpPr>
        <p:grpSpPr>
          <a:xfrm>
            <a:off x="7344145" y="3445307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65DE7F5-E494-4F53-B845-A1ACB6685C8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DCE499DC-2CFE-44A6-8B7B-7C39E5E141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91DAEFCC-D2A8-4C73-90D7-2C1059411291}"/>
              </a:ext>
            </a:extLst>
          </p:cNvPr>
          <p:cNvGrpSpPr/>
          <p:nvPr/>
        </p:nvGrpSpPr>
        <p:grpSpPr>
          <a:xfrm>
            <a:off x="5347566" y="2530907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D5F23A3E-0B4B-4A67-9866-80D6897D4B1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1C353184-58D6-44CF-81AD-58CDB60F61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06334CF1-D2A3-4161-AABB-FDAC5B19DA08}"/>
              </a:ext>
            </a:extLst>
          </p:cNvPr>
          <p:cNvGrpSpPr/>
          <p:nvPr/>
        </p:nvGrpSpPr>
        <p:grpSpPr>
          <a:xfrm>
            <a:off x="4939229" y="1900691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0A6BBCD6-F990-4774-AB9C-6715CDF4295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2B6958A9-E57A-46BE-8B43-278B72212E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A5518034-C1A3-4AB6-A50F-0CB5019522BE}"/>
              </a:ext>
            </a:extLst>
          </p:cNvPr>
          <p:cNvGrpSpPr/>
          <p:nvPr/>
        </p:nvGrpSpPr>
        <p:grpSpPr>
          <a:xfrm>
            <a:off x="4981174" y="1137292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C90F2195-29CF-48A3-B247-8D2B3EDCCAF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C75900B4-4C45-4C26-B40F-0A957EF869E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E557BE62-9AF6-4961-A7C9-1FFB2B50A45B}"/>
              </a:ext>
            </a:extLst>
          </p:cNvPr>
          <p:cNvGrpSpPr/>
          <p:nvPr/>
        </p:nvGrpSpPr>
        <p:grpSpPr>
          <a:xfrm>
            <a:off x="6986143" y="457784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10773123-0E25-458A-94B8-95E10D39606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439360AE-D40D-4957-BA92-A160D41CEBD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FD988CC1-8EAC-4AD1-9E62-A4BC861C15FD}"/>
              </a:ext>
            </a:extLst>
          </p:cNvPr>
          <p:cNvGrpSpPr/>
          <p:nvPr/>
        </p:nvGrpSpPr>
        <p:grpSpPr>
          <a:xfrm>
            <a:off x="6147244" y="2454364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44EF93AC-FC25-4F50-88CD-C2664F68077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9A04E058-CFCE-46E8-A270-4864675BBA6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B943645D-5435-483D-8C48-4FBC689B7033}"/>
              </a:ext>
            </a:extLst>
          </p:cNvPr>
          <p:cNvGrpSpPr/>
          <p:nvPr/>
        </p:nvGrpSpPr>
        <p:grpSpPr>
          <a:xfrm>
            <a:off x="7271368" y="2454364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6587A5E5-1194-4BE7-9D6F-8CCC2839591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8E939273-A797-4A71-84D1-EEF0EF56174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46EDF0C5-40AA-4261-93F1-A0CA191C5CD8}"/>
              </a:ext>
            </a:extLst>
          </p:cNvPr>
          <p:cNvGrpSpPr/>
          <p:nvPr/>
        </p:nvGrpSpPr>
        <p:grpSpPr>
          <a:xfrm>
            <a:off x="6768029" y="1791634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F698BEBF-2009-4781-B1E5-70721C1F85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19DC2B7F-7CFE-4900-84C8-5DDEAA3364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32D2F028-7C38-490B-9FC6-347ED98E6D9D}"/>
              </a:ext>
            </a:extLst>
          </p:cNvPr>
          <p:cNvGrpSpPr/>
          <p:nvPr/>
        </p:nvGrpSpPr>
        <p:grpSpPr>
          <a:xfrm>
            <a:off x="5794906" y="1716133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494DD640-E8F1-4839-A584-AD74A28AE58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0D111169-26C3-4C80-B37E-82E809CB45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51709E41-A68B-40A2-AB57-E776211EB252}"/>
              </a:ext>
            </a:extLst>
          </p:cNvPr>
          <p:cNvGrpSpPr/>
          <p:nvPr/>
        </p:nvGrpSpPr>
        <p:grpSpPr>
          <a:xfrm>
            <a:off x="5794906" y="1229571"/>
            <a:ext cx="720000" cy="430244"/>
            <a:chOff x="6555416" y="4900731"/>
            <a:chExt cx="720000" cy="378515"/>
          </a:xfrm>
        </p:grpSpPr>
        <p:sp>
          <p:nvSpPr>
            <p:cNvPr id="121" name="四角形: 上の 2 つの角を丸める 120">
              <a:extLst>
                <a:ext uri="{FF2B5EF4-FFF2-40B4-BE49-F238E27FC236}">
                  <a16:creationId xmlns:a16="http://schemas.microsoft.com/office/drawing/2014/main" id="{4C4764F3-10D1-467D-936F-0BDFBE6A749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122" name="四角形: 上の 2 つの角を丸める 121">
              <a:extLst>
                <a:ext uri="{FF2B5EF4-FFF2-40B4-BE49-F238E27FC236}">
                  <a16:creationId xmlns:a16="http://schemas.microsoft.com/office/drawing/2014/main" id="{81247555-EF99-4E71-884B-E01C822D85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5C4DC35A-7161-46F3-A89E-7597ED3C1FF3}"/>
              </a:ext>
            </a:extLst>
          </p:cNvPr>
          <p:cNvGrpSpPr/>
          <p:nvPr/>
        </p:nvGrpSpPr>
        <p:grpSpPr>
          <a:xfrm>
            <a:off x="5920741" y="633953"/>
            <a:ext cx="720000" cy="430244"/>
            <a:chOff x="6555416" y="4900731"/>
            <a:chExt cx="720000" cy="378515"/>
          </a:xfrm>
        </p:grpSpPr>
        <p:sp>
          <p:nvSpPr>
            <p:cNvPr id="124" name="四角形: 上の 2 つの角を丸める 123">
              <a:extLst>
                <a:ext uri="{FF2B5EF4-FFF2-40B4-BE49-F238E27FC236}">
                  <a16:creationId xmlns:a16="http://schemas.microsoft.com/office/drawing/2014/main" id="{CFB3004B-020F-4AF3-8DF7-C75C751AC79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25" name="四角形: 上の 2 つの角を丸める 124">
              <a:extLst>
                <a:ext uri="{FF2B5EF4-FFF2-40B4-BE49-F238E27FC236}">
                  <a16:creationId xmlns:a16="http://schemas.microsoft.com/office/drawing/2014/main" id="{C9D03CCE-3869-43FB-BCB9-9BC0A0FA89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E2D08C65-C402-403B-B07B-3BF395FFA0F6}"/>
              </a:ext>
            </a:extLst>
          </p:cNvPr>
          <p:cNvGrpSpPr/>
          <p:nvPr/>
        </p:nvGrpSpPr>
        <p:grpSpPr>
          <a:xfrm>
            <a:off x="6549915" y="1095348"/>
            <a:ext cx="720000" cy="430244"/>
            <a:chOff x="6555416" y="4900731"/>
            <a:chExt cx="720000" cy="378515"/>
          </a:xfrm>
        </p:grpSpPr>
        <p:sp>
          <p:nvSpPr>
            <p:cNvPr id="127" name="四角形: 上の 2 つの角を丸める 126">
              <a:extLst>
                <a:ext uri="{FF2B5EF4-FFF2-40B4-BE49-F238E27FC236}">
                  <a16:creationId xmlns:a16="http://schemas.microsoft.com/office/drawing/2014/main" id="{8D823327-CB50-43AD-9B91-C3270B5CFF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128" name="四角形: 上の 2 つの角を丸める 127">
              <a:extLst>
                <a:ext uri="{FF2B5EF4-FFF2-40B4-BE49-F238E27FC236}">
                  <a16:creationId xmlns:a16="http://schemas.microsoft.com/office/drawing/2014/main" id="{0EAE7682-DC2B-4ABC-BFFD-3E530F64FD7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F5E89505-EC9C-4DCE-8D7D-03A0C3512CB7}"/>
              </a:ext>
            </a:extLst>
          </p:cNvPr>
          <p:cNvGrpSpPr/>
          <p:nvPr/>
        </p:nvGrpSpPr>
        <p:grpSpPr>
          <a:xfrm>
            <a:off x="7330091" y="1296683"/>
            <a:ext cx="720000" cy="430244"/>
            <a:chOff x="6555416" y="4900731"/>
            <a:chExt cx="720000" cy="378515"/>
          </a:xfrm>
        </p:grpSpPr>
        <p:sp>
          <p:nvSpPr>
            <p:cNvPr id="130" name="四角形: 上の 2 つの角を丸める 129">
              <a:extLst>
                <a:ext uri="{FF2B5EF4-FFF2-40B4-BE49-F238E27FC236}">
                  <a16:creationId xmlns:a16="http://schemas.microsoft.com/office/drawing/2014/main" id="{DC6DE9E0-8E30-4247-BC38-9E6F22D970C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131" name="四角形: 上の 2 つの角を丸める 130">
              <a:extLst>
                <a:ext uri="{FF2B5EF4-FFF2-40B4-BE49-F238E27FC236}">
                  <a16:creationId xmlns:a16="http://schemas.microsoft.com/office/drawing/2014/main" id="{76C1D33B-2BE6-4E31-9619-D11909FB7E0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33D2D27C-5D72-4A96-8553-F90A8FD1D893}"/>
              </a:ext>
            </a:extLst>
          </p:cNvPr>
          <p:cNvGrpSpPr/>
          <p:nvPr/>
        </p:nvGrpSpPr>
        <p:grpSpPr>
          <a:xfrm>
            <a:off x="7766319" y="826900"/>
            <a:ext cx="720000" cy="430244"/>
            <a:chOff x="6555416" y="4900731"/>
            <a:chExt cx="720000" cy="378515"/>
          </a:xfrm>
        </p:grpSpPr>
        <p:sp>
          <p:nvSpPr>
            <p:cNvPr id="133" name="四角形: 上の 2 つの角を丸める 132">
              <a:extLst>
                <a:ext uri="{FF2B5EF4-FFF2-40B4-BE49-F238E27FC236}">
                  <a16:creationId xmlns:a16="http://schemas.microsoft.com/office/drawing/2014/main" id="{ED5A8204-EFAA-4E87-A80E-3A895D985DE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134" name="四角形: 上の 2 つの角を丸める 133">
              <a:extLst>
                <a:ext uri="{FF2B5EF4-FFF2-40B4-BE49-F238E27FC236}">
                  <a16:creationId xmlns:a16="http://schemas.microsoft.com/office/drawing/2014/main" id="{4042BC60-8B96-4A8B-A949-AABF7542A27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651" name="Group 291"/>
          <p:cNvGrpSpPr>
            <a:grpSpLocks/>
          </p:cNvGrpSpPr>
          <p:nvPr/>
        </p:nvGrpSpPr>
        <p:grpSpPr bwMode="auto">
          <a:xfrm>
            <a:off x="580572" y="214313"/>
            <a:ext cx="8744857" cy="6429375"/>
            <a:chOff x="176" y="189"/>
            <a:chExt cx="7712" cy="5670"/>
          </a:xfrm>
        </p:grpSpPr>
        <p:sp>
          <p:nvSpPr>
            <p:cNvPr id="15618" name="Freeform 258"/>
            <p:cNvSpPr>
              <a:spLocks/>
            </p:cNvSpPr>
            <p:nvPr/>
          </p:nvSpPr>
          <p:spPr bwMode="auto">
            <a:xfrm>
              <a:off x="176" y="1550"/>
              <a:ext cx="2892" cy="2325"/>
            </a:xfrm>
            <a:custGeom>
              <a:avLst/>
              <a:gdLst>
                <a:gd name="T0" fmla="*/ 2552 w 2892"/>
                <a:gd name="T1" fmla="*/ 1984 h 2325"/>
                <a:gd name="T2" fmla="*/ 2495 w 2892"/>
                <a:gd name="T3" fmla="*/ 2041 h 2325"/>
                <a:gd name="T4" fmla="*/ 2212 w 2892"/>
                <a:gd name="T5" fmla="*/ 1928 h 2325"/>
                <a:gd name="T6" fmla="*/ 2042 w 2892"/>
                <a:gd name="T7" fmla="*/ 1984 h 2325"/>
                <a:gd name="T8" fmla="*/ 1985 w 2892"/>
                <a:gd name="T9" fmla="*/ 2154 h 2325"/>
                <a:gd name="T10" fmla="*/ 1928 w 2892"/>
                <a:gd name="T11" fmla="*/ 2211 h 2325"/>
                <a:gd name="T12" fmla="*/ 1815 w 2892"/>
                <a:gd name="T13" fmla="*/ 2268 h 2325"/>
                <a:gd name="T14" fmla="*/ 1758 w 2892"/>
                <a:gd name="T15" fmla="*/ 2325 h 2325"/>
                <a:gd name="T16" fmla="*/ 1645 w 2892"/>
                <a:gd name="T17" fmla="*/ 2268 h 2325"/>
                <a:gd name="T18" fmla="*/ 1588 w 2892"/>
                <a:gd name="T19" fmla="*/ 2211 h 2325"/>
                <a:gd name="T20" fmla="*/ 1418 w 2892"/>
                <a:gd name="T21" fmla="*/ 2098 h 2325"/>
                <a:gd name="T22" fmla="*/ 1361 w 2892"/>
                <a:gd name="T23" fmla="*/ 2041 h 2325"/>
                <a:gd name="T24" fmla="*/ 1304 w 2892"/>
                <a:gd name="T25" fmla="*/ 1984 h 2325"/>
                <a:gd name="T26" fmla="*/ 1248 w 2892"/>
                <a:gd name="T27" fmla="*/ 1871 h 2325"/>
                <a:gd name="T28" fmla="*/ 1134 w 2892"/>
                <a:gd name="T29" fmla="*/ 1928 h 2325"/>
                <a:gd name="T30" fmla="*/ 851 w 2892"/>
                <a:gd name="T31" fmla="*/ 1871 h 2325"/>
                <a:gd name="T32" fmla="*/ 794 w 2892"/>
                <a:gd name="T33" fmla="*/ 1928 h 2325"/>
                <a:gd name="T34" fmla="*/ 567 w 2892"/>
                <a:gd name="T35" fmla="*/ 1871 h 2325"/>
                <a:gd name="T36" fmla="*/ 454 w 2892"/>
                <a:gd name="T37" fmla="*/ 1814 h 2325"/>
                <a:gd name="T38" fmla="*/ 284 w 2892"/>
                <a:gd name="T39" fmla="*/ 1758 h 2325"/>
                <a:gd name="T40" fmla="*/ 114 w 2892"/>
                <a:gd name="T41" fmla="*/ 1701 h 2325"/>
                <a:gd name="T42" fmla="*/ 57 w 2892"/>
                <a:gd name="T43" fmla="*/ 1644 h 2325"/>
                <a:gd name="T44" fmla="*/ 0 w 2892"/>
                <a:gd name="T45" fmla="*/ 1531 h 2325"/>
                <a:gd name="T46" fmla="*/ 114 w 2892"/>
                <a:gd name="T47" fmla="*/ 1361 h 2325"/>
                <a:gd name="T48" fmla="*/ 170 w 2892"/>
                <a:gd name="T49" fmla="*/ 1304 h 2325"/>
                <a:gd name="T50" fmla="*/ 227 w 2892"/>
                <a:gd name="T51" fmla="*/ 1247 h 2325"/>
                <a:gd name="T52" fmla="*/ 114 w 2892"/>
                <a:gd name="T53" fmla="*/ 1134 h 2325"/>
                <a:gd name="T54" fmla="*/ 170 w 2892"/>
                <a:gd name="T55" fmla="*/ 1077 h 2325"/>
                <a:gd name="T56" fmla="*/ 227 w 2892"/>
                <a:gd name="T57" fmla="*/ 1020 h 2325"/>
                <a:gd name="T58" fmla="*/ 170 w 2892"/>
                <a:gd name="T59" fmla="*/ 964 h 2325"/>
                <a:gd name="T60" fmla="*/ 227 w 2892"/>
                <a:gd name="T61" fmla="*/ 907 h 2325"/>
                <a:gd name="T62" fmla="*/ 170 w 2892"/>
                <a:gd name="T63" fmla="*/ 794 h 2325"/>
                <a:gd name="T64" fmla="*/ 114 w 2892"/>
                <a:gd name="T65" fmla="*/ 680 h 2325"/>
                <a:gd name="T66" fmla="*/ 170 w 2892"/>
                <a:gd name="T67" fmla="*/ 510 h 2325"/>
                <a:gd name="T68" fmla="*/ 341 w 2892"/>
                <a:gd name="T69" fmla="*/ 453 h 2325"/>
                <a:gd name="T70" fmla="*/ 454 w 2892"/>
                <a:gd name="T71" fmla="*/ 283 h 2325"/>
                <a:gd name="T72" fmla="*/ 511 w 2892"/>
                <a:gd name="T73" fmla="*/ 227 h 2325"/>
                <a:gd name="T74" fmla="*/ 567 w 2892"/>
                <a:gd name="T75" fmla="*/ 170 h 2325"/>
                <a:gd name="T76" fmla="*/ 624 w 2892"/>
                <a:gd name="T77" fmla="*/ 113 h 2325"/>
                <a:gd name="T78" fmla="*/ 681 w 2892"/>
                <a:gd name="T79" fmla="*/ 56 h 2325"/>
                <a:gd name="T80" fmla="*/ 794 w 2892"/>
                <a:gd name="T81" fmla="*/ 0 h 2325"/>
                <a:gd name="T82" fmla="*/ 908 w 2892"/>
                <a:gd name="T83" fmla="*/ 56 h 2325"/>
                <a:gd name="T84" fmla="*/ 1134 w 2892"/>
                <a:gd name="T85" fmla="*/ 113 h 2325"/>
                <a:gd name="T86" fmla="*/ 1191 w 2892"/>
                <a:gd name="T87" fmla="*/ 170 h 2325"/>
                <a:gd name="T88" fmla="*/ 1248 w 2892"/>
                <a:gd name="T89" fmla="*/ 227 h 2325"/>
                <a:gd name="T90" fmla="*/ 1304 w 2892"/>
                <a:gd name="T91" fmla="*/ 340 h 2325"/>
                <a:gd name="T92" fmla="*/ 1588 w 2892"/>
                <a:gd name="T93" fmla="*/ 510 h 2325"/>
                <a:gd name="T94" fmla="*/ 1645 w 2892"/>
                <a:gd name="T95" fmla="*/ 567 h 2325"/>
                <a:gd name="T96" fmla="*/ 1701 w 2892"/>
                <a:gd name="T97" fmla="*/ 680 h 2325"/>
                <a:gd name="T98" fmla="*/ 1758 w 2892"/>
                <a:gd name="T99" fmla="*/ 850 h 2325"/>
                <a:gd name="T100" fmla="*/ 1985 w 2892"/>
                <a:gd name="T101" fmla="*/ 964 h 2325"/>
                <a:gd name="T102" fmla="*/ 2098 w 2892"/>
                <a:gd name="T103" fmla="*/ 1077 h 2325"/>
                <a:gd name="T104" fmla="*/ 2042 w 2892"/>
                <a:gd name="T105" fmla="*/ 1134 h 2325"/>
                <a:gd name="T106" fmla="*/ 2098 w 2892"/>
                <a:gd name="T107" fmla="*/ 1190 h 2325"/>
                <a:gd name="T108" fmla="*/ 2155 w 2892"/>
                <a:gd name="T109" fmla="*/ 1247 h 2325"/>
                <a:gd name="T110" fmla="*/ 2325 w 2892"/>
                <a:gd name="T111" fmla="*/ 1417 h 2325"/>
                <a:gd name="T112" fmla="*/ 2552 w 2892"/>
                <a:gd name="T113" fmla="*/ 1474 h 2325"/>
                <a:gd name="T114" fmla="*/ 2609 w 2892"/>
                <a:gd name="T115" fmla="*/ 1531 h 2325"/>
                <a:gd name="T116" fmla="*/ 2552 w 2892"/>
                <a:gd name="T117" fmla="*/ 1587 h 2325"/>
                <a:gd name="T118" fmla="*/ 2609 w 2892"/>
                <a:gd name="T119" fmla="*/ 1644 h 2325"/>
                <a:gd name="T120" fmla="*/ 2892 w 2892"/>
                <a:gd name="T121" fmla="*/ 1871 h 2325"/>
                <a:gd name="T122" fmla="*/ 2779 w 2892"/>
                <a:gd name="T123" fmla="*/ 1928 h 2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92" h="2325">
                  <a:moveTo>
                    <a:pt x="2552" y="1928"/>
                  </a:moveTo>
                  <a:lnTo>
                    <a:pt x="2552" y="1984"/>
                  </a:lnTo>
                  <a:lnTo>
                    <a:pt x="2495" y="1984"/>
                  </a:lnTo>
                  <a:lnTo>
                    <a:pt x="2495" y="2041"/>
                  </a:lnTo>
                  <a:lnTo>
                    <a:pt x="2212" y="2041"/>
                  </a:lnTo>
                  <a:lnTo>
                    <a:pt x="2212" y="1928"/>
                  </a:lnTo>
                  <a:lnTo>
                    <a:pt x="2042" y="1928"/>
                  </a:lnTo>
                  <a:lnTo>
                    <a:pt x="2042" y="1984"/>
                  </a:lnTo>
                  <a:lnTo>
                    <a:pt x="1985" y="1984"/>
                  </a:lnTo>
                  <a:lnTo>
                    <a:pt x="1985" y="2154"/>
                  </a:lnTo>
                  <a:lnTo>
                    <a:pt x="1928" y="2154"/>
                  </a:lnTo>
                  <a:lnTo>
                    <a:pt x="1928" y="2211"/>
                  </a:lnTo>
                  <a:lnTo>
                    <a:pt x="1815" y="2211"/>
                  </a:lnTo>
                  <a:lnTo>
                    <a:pt x="1815" y="2268"/>
                  </a:lnTo>
                  <a:lnTo>
                    <a:pt x="1758" y="2268"/>
                  </a:lnTo>
                  <a:lnTo>
                    <a:pt x="1758" y="2325"/>
                  </a:lnTo>
                  <a:lnTo>
                    <a:pt x="1645" y="2325"/>
                  </a:lnTo>
                  <a:lnTo>
                    <a:pt x="1645" y="2268"/>
                  </a:lnTo>
                  <a:lnTo>
                    <a:pt x="1588" y="2268"/>
                  </a:lnTo>
                  <a:lnTo>
                    <a:pt x="1588" y="2211"/>
                  </a:lnTo>
                  <a:lnTo>
                    <a:pt x="1418" y="2211"/>
                  </a:lnTo>
                  <a:lnTo>
                    <a:pt x="1418" y="2098"/>
                  </a:lnTo>
                  <a:lnTo>
                    <a:pt x="1361" y="2098"/>
                  </a:lnTo>
                  <a:lnTo>
                    <a:pt x="1361" y="2041"/>
                  </a:lnTo>
                  <a:lnTo>
                    <a:pt x="1304" y="2041"/>
                  </a:lnTo>
                  <a:lnTo>
                    <a:pt x="1304" y="1984"/>
                  </a:lnTo>
                  <a:lnTo>
                    <a:pt x="1248" y="1984"/>
                  </a:lnTo>
                  <a:lnTo>
                    <a:pt x="1248" y="1871"/>
                  </a:lnTo>
                  <a:lnTo>
                    <a:pt x="1134" y="1871"/>
                  </a:lnTo>
                  <a:lnTo>
                    <a:pt x="1134" y="1928"/>
                  </a:lnTo>
                  <a:lnTo>
                    <a:pt x="851" y="1928"/>
                  </a:lnTo>
                  <a:lnTo>
                    <a:pt x="851" y="1871"/>
                  </a:lnTo>
                  <a:lnTo>
                    <a:pt x="794" y="1871"/>
                  </a:lnTo>
                  <a:lnTo>
                    <a:pt x="794" y="1928"/>
                  </a:lnTo>
                  <a:lnTo>
                    <a:pt x="567" y="1928"/>
                  </a:lnTo>
                  <a:lnTo>
                    <a:pt x="567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284" y="1814"/>
                  </a:lnTo>
                  <a:lnTo>
                    <a:pt x="284" y="1758"/>
                  </a:lnTo>
                  <a:lnTo>
                    <a:pt x="114" y="1758"/>
                  </a:lnTo>
                  <a:lnTo>
                    <a:pt x="114" y="1701"/>
                  </a:lnTo>
                  <a:lnTo>
                    <a:pt x="57" y="1701"/>
                  </a:lnTo>
                  <a:lnTo>
                    <a:pt x="57" y="1644"/>
                  </a:lnTo>
                  <a:lnTo>
                    <a:pt x="0" y="1644"/>
                  </a:lnTo>
                  <a:lnTo>
                    <a:pt x="0" y="1531"/>
                  </a:lnTo>
                  <a:lnTo>
                    <a:pt x="114" y="1531"/>
                  </a:lnTo>
                  <a:lnTo>
                    <a:pt x="114" y="1361"/>
                  </a:lnTo>
                  <a:lnTo>
                    <a:pt x="170" y="1361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7"/>
                  </a:lnTo>
                  <a:lnTo>
                    <a:pt x="114" y="1247"/>
                  </a:lnTo>
                  <a:lnTo>
                    <a:pt x="114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227" y="1077"/>
                  </a:lnTo>
                  <a:lnTo>
                    <a:pt x="227" y="1020"/>
                  </a:lnTo>
                  <a:lnTo>
                    <a:pt x="170" y="1020"/>
                  </a:lnTo>
                  <a:lnTo>
                    <a:pt x="17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510"/>
                  </a:lnTo>
                  <a:lnTo>
                    <a:pt x="341" y="510"/>
                  </a:lnTo>
                  <a:lnTo>
                    <a:pt x="341" y="453"/>
                  </a:lnTo>
                  <a:lnTo>
                    <a:pt x="454" y="453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7"/>
                  </a:lnTo>
                  <a:lnTo>
                    <a:pt x="567" y="227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1" y="113"/>
                  </a:lnTo>
                  <a:lnTo>
                    <a:pt x="681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908" y="0"/>
                  </a:lnTo>
                  <a:lnTo>
                    <a:pt x="908" y="56"/>
                  </a:lnTo>
                  <a:lnTo>
                    <a:pt x="1134" y="56"/>
                  </a:lnTo>
                  <a:lnTo>
                    <a:pt x="1134" y="113"/>
                  </a:lnTo>
                  <a:lnTo>
                    <a:pt x="1191" y="113"/>
                  </a:lnTo>
                  <a:lnTo>
                    <a:pt x="1191" y="170"/>
                  </a:lnTo>
                  <a:lnTo>
                    <a:pt x="1248" y="170"/>
                  </a:lnTo>
                  <a:lnTo>
                    <a:pt x="1248" y="227"/>
                  </a:lnTo>
                  <a:lnTo>
                    <a:pt x="1304" y="227"/>
                  </a:lnTo>
                  <a:lnTo>
                    <a:pt x="1304" y="340"/>
                  </a:lnTo>
                  <a:lnTo>
                    <a:pt x="1588" y="340"/>
                  </a:lnTo>
                  <a:lnTo>
                    <a:pt x="1588" y="510"/>
                  </a:lnTo>
                  <a:lnTo>
                    <a:pt x="1645" y="510"/>
                  </a:lnTo>
                  <a:lnTo>
                    <a:pt x="1645" y="567"/>
                  </a:lnTo>
                  <a:lnTo>
                    <a:pt x="1701" y="567"/>
                  </a:lnTo>
                  <a:lnTo>
                    <a:pt x="1701" y="680"/>
                  </a:lnTo>
                  <a:lnTo>
                    <a:pt x="1758" y="680"/>
                  </a:lnTo>
                  <a:lnTo>
                    <a:pt x="1758" y="850"/>
                  </a:lnTo>
                  <a:lnTo>
                    <a:pt x="1985" y="850"/>
                  </a:lnTo>
                  <a:lnTo>
                    <a:pt x="1985" y="964"/>
                  </a:lnTo>
                  <a:lnTo>
                    <a:pt x="2098" y="964"/>
                  </a:lnTo>
                  <a:lnTo>
                    <a:pt x="2098" y="1077"/>
                  </a:lnTo>
                  <a:lnTo>
                    <a:pt x="2042" y="1077"/>
                  </a:lnTo>
                  <a:lnTo>
                    <a:pt x="2042" y="1134"/>
                  </a:lnTo>
                  <a:lnTo>
                    <a:pt x="2098" y="1134"/>
                  </a:lnTo>
                  <a:lnTo>
                    <a:pt x="2098" y="1190"/>
                  </a:lnTo>
                  <a:lnTo>
                    <a:pt x="2155" y="1190"/>
                  </a:lnTo>
                  <a:lnTo>
                    <a:pt x="2155" y="1247"/>
                  </a:lnTo>
                  <a:lnTo>
                    <a:pt x="2325" y="1247"/>
                  </a:lnTo>
                  <a:lnTo>
                    <a:pt x="2325" y="1417"/>
                  </a:lnTo>
                  <a:lnTo>
                    <a:pt x="2552" y="1417"/>
                  </a:lnTo>
                  <a:lnTo>
                    <a:pt x="2552" y="1474"/>
                  </a:lnTo>
                  <a:lnTo>
                    <a:pt x="2609" y="1474"/>
                  </a:lnTo>
                  <a:lnTo>
                    <a:pt x="2609" y="1531"/>
                  </a:lnTo>
                  <a:lnTo>
                    <a:pt x="2552" y="1531"/>
                  </a:lnTo>
                  <a:lnTo>
                    <a:pt x="2552" y="1587"/>
                  </a:lnTo>
                  <a:lnTo>
                    <a:pt x="2609" y="1587"/>
                  </a:lnTo>
                  <a:lnTo>
                    <a:pt x="2609" y="1644"/>
                  </a:lnTo>
                  <a:lnTo>
                    <a:pt x="2892" y="1644"/>
                  </a:lnTo>
                  <a:lnTo>
                    <a:pt x="2892" y="1871"/>
                  </a:lnTo>
                  <a:lnTo>
                    <a:pt x="2779" y="1871"/>
                  </a:lnTo>
                  <a:lnTo>
                    <a:pt x="2779" y="1928"/>
                  </a:lnTo>
                  <a:lnTo>
                    <a:pt x="2552" y="19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444" y="756"/>
              <a:ext cx="1701" cy="2608"/>
            </a:xfrm>
            <a:custGeom>
              <a:avLst/>
              <a:gdLst>
                <a:gd name="T0" fmla="*/ 1078 w 1701"/>
                <a:gd name="T1" fmla="*/ 0 h 2608"/>
                <a:gd name="T2" fmla="*/ 1021 w 1701"/>
                <a:gd name="T3" fmla="*/ 57 h 2608"/>
                <a:gd name="T4" fmla="*/ 964 w 1701"/>
                <a:gd name="T5" fmla="*/ 113 h 2608"/>
                <a:gd name="T6" fmla="*/ 908 w 1701"/>
                <a:gd name="T7" fmla="*/ 170 h 2608"/>
                <a:gd name="T8" fmla="*/ 851 w 1701"/>
                <a:gd name="T9" fmla="*/ 397 h 2608"/>
                <a:gd name="T10" fmla="*/ 737 w 1701"/>
                <a:gd name="T11" fmla="*/ 454 h 2608"/>
                <a:gd name="T12" fmla="*/ 624 w 1701"/>
                <a:gd name="T13" fmla="*/ 510 h 2608"/>
                <a:gd name="T14" fmla="*/ 511 w 1701"/>
                <a:gd name="T15" fmla="*/ 454 h 2608"/>
                <a:gd name="T16" fmla="*/ 397 w 1701"/>
                <a:gd name="T17" fmla="*/ 510 h 2608"/>
                <a:gd name="T18" fmla="*/ 341 w 1701"/>
                <a:gd name="T19" fmla="*/ 454 h 2608"/>
                <a:gd name="T20" fmla="*/ 284 w 1701"/>
                <a:gd name="T21" fmla="*/ 510 h 2608"/>
                <a:gd name="T22" fmla="*/ 170 w 1701"/>
                <a:gd name="T23" fmla="*/ 624 h 2608"/>
                <a:gd name="T24" fmla="*/ 0 w 1701"/>
                <a:gd name="T25" fmla="*/ 737 h 2608"/>
                <a:gd name="T26" fmla="*/ 170 w 1701"/>
                <a:gd name="T27" fmla="*/ 1134 h 2608"/>
                <a:gd name="T28" fmla="*/ 511 w 1701"/>
                <a:gd name="T29" fmla="*/ 1077 h 2608"/>
                <a:gd name="T30" fmla="*/ 681 w 1701"/>
                <a:gd name="T31" fmla="*/ 1021 h 2608"/>
                <a:gd name="T32" fmla="*/ 681 w 1701"/>
                <a:gd name="T33" fmla="*/ 1191 h 2608"/>
                <a:gd name="T34" fmla="*/ 737 w 1701"/>
                <a:gd name="T35" fmla="*/ 1247 h 2608"/>
                <a:gd name="T36" fmla="*/ 794 w 1701"/>
                <a:gd name="T37" fmla="*/ 1361 h 2608"/>
                <a:gd name="T38" fmla="*/ 737 w 1701"/>
                <a:gd name="T39" fmla="*/ 1701 h 2608"/>
                <a:gd name="T40" fmla="*/ 681 w 1701"/>
                <a:gd name="T41" fmla="*/ 1871 h 2608"/>
                <a:gd name="T42" fmla="*/ 737 w 1701"/>
                <a:gd name="T43" fmla="*/ 1928 h 2608"/>
                <a:gd name="T44" fmla="*/ 681 w 1701"/>
                <a:gd name="T45" fmla="*/ 2041 h 2608"/>
                <a:gd name="T46" fmla="*/ 851 w 1701"/>
                <a:gd name="T47" fmla="*/ 2268 h 2608"/>
                <a:gd name="T48" fmla="*/ 794 w 1701"/>
                <a:gd name="T49" fmla="*/ 2325 h 2608"/>
                <a:gd name="T50" fmla="*/ 737 w 1701"/>
                <a:gd name="T51" fmla="*/ 2381 h 2608"/>
                <a:gd name="T52" fmla="*/ 624 w 1701"/>
                <a:gd name="T53" fmla="*/ 2608 h 2608"/>
                <a:gd name="T54" fmla="*/ 851 w 1701"/>
                <a:gd name="T55" fmla="*/ 2552 h 2608"/>
                <a:gd name="T56" fmla="*/ 908 w 1701"/>
                <a:gd name="T57" fmla="*/ 2495 h 2608"/>
                <a:gd name="T58" fmla="*/ 1134 w 1701"/>
                <a:gd name="T59" fmla="*/ 2438 h 2608"/>
                <a:gd name="T60" fmla="*/ 1191 w 1701"/>
                <a:gd name="T61" fmla="*/ 2381 h 2608"/>
                <a:gd name="T62" fmla="*/ 1418 w 1701"/>
                <a:gd name="T63" fmla="*/ 2325 h 2608"/>
                <a:gd name="T64" fmla="*/ 1531 w 1701"/>
                <a:gd name="T65" fmla="*/ 2268 h 2608"/>
                <a:gd name="T66" fmla="*/ 1588 w 1701"/>
                <a:gd name="T67" fmla="*/ 2155 h 2608"/>
                <a:gd name="T68" fmla="*/ 1475 w 1701"/>
                <a:gd name="T69" fmla="*/ 1984 h 2608"/>
                <a:gd name="T70" fmla="*/ 1531 w 1701"/>
                <a:gd name="T71" fmla="*/ 1814 h 2608"/>
                <a:gd name="T72" fmla="*/ 1588 w 1701"/>
                <a:gd name="T73" fmla="*/ 1758 h 2608"/>
                <a:gd name="T74" fmla="*/ 1645 w 1701"/>
                <a:gd name="T75" fmla="*/ 1701 h 2608"/>
                <a:gd name="T76" fmla="*/ 1701 w 1701"/>
                <a:gd name="T77" fmla="*/ 1588 h 2608"/>
                <a:gd name="T78" fmla="*/ 1361 w 1701"/>
                <a:gd name="T79" fmla="*/ 1531 h 2608"/>
                <a:gd name="T80" fmla="*/ 1304 w 1701"/>
                <a:gd name="T81" fmla="*/ 1417 h 2608"/>
                <a:gd name="T82" fmla="*/ 1248 w 1701"/>
                <a:gd name="T83" fmla="*/ 1247 h 2608"/>
                <a:gd name="T84" fmla="*/ 1304 w 1701"/>
                <a:gd name="T85" fmla="*/ 1077 h 2608"/>
                <a:gd name="T86" fmla="*/ 1248 w 1701"/>
                <a:gd name="T87" fmla="*/ 850 h 2608"/>
                <a:gd name="T88" fmla="*/ 1191 w 1701"/>
                <a:gd name="T89" fmla="*/ 737 h 2608"/>
                <a:gd name="T90" fmla="*/ 1248 w 1701"/>
                <a:gd name="T91" fmla="*/ 680 h 2608"/>
                <a:gd name="T92" fmla="*/ 1304 w 1701"/>
                <a:gd name="T93" fmla="*/ 567 h 2608"/>
                <a:gd name="T94" fmla="*/ 1361 w 1701"/>
                <a:gd name="T95" fmla="*/ 510 h 2608"/>
                <a:gd name="T96" fmla="*/ 1418 w 1701"/>
                <a:gd name="T97" fmla="*/ 340 h 2608"/>
                <a:gd name="T98" fmla="*/ 1475 w 1701"/>
                <a:gd name="T99" fmla="*/ 57 h 2608"/>
                <a:gd name="T100" fmla="*/ 1361 w 1701"/>
                <a:gd name="T101" fmla="*/ 0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701" h="2608">
                  <a:moveTo>
                    <a:pt x="1361" y="0"/>
                  </a:moveTo>
                  <a:lnTo>
                    <a:pt x="1078" y="0"/>
                  </a:lnTo>
                  <a:lnTo>
                    <a:pt x="1078" y="57"/>
                  </a:lnTo>
                  <a:lnTo>
                    <a:pt x="1021" y="57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8" y="170"/>
                  </a:lnTo>
                  <a:lnTo>
                    <a:pt x="908" y="397"/>
                  </a:lnTo>
                  <a:lnTo>
                    <a:pt x="851" y="397"/>
                  </a:lnTo>
                  <a:lnTo>
                    <a:pt x="851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624" y="510"/>
                  </a:lnTo>
                  <a:lnTo>
                    <a:pt x="624" y="454"/>
                  </a:lnTo>
                  <a:lnTo>
                    <a:pt x="511" y="454"/>
                  </a:lnTo>
                  <a:lnTo>
                    <a:pt x="511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0"/>
                  </a:lnTo>
                  <a:lnTo>
                    <a:pt x="284" y="510"/>
                  </a:lnTo>
                  <a:lnTo>
                    <a:pt x="284" y="624"/>
                  </a:lnTo>
                  <a:lnTo>
                    <a:pt x="170" y="624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1134"/>
                  </a:lnTo>
                  <a:lnTo>
                    <a:pt x="170" y="1134"/>
                  </a:lnTo>
                  <a:lnTo>
                    <a:pt x="170" y="1077"/>
                  </a:lnTo>
                  <a:lnTo>
                    <a:pt x="511" y="1077"/>
                  </a:lnTo>
                  <a:lnTo>
                    <a:pt x="511" y="1021"/>
                  </a:lnTo>
                  <a:lnTo>
                    <a:pt x="681" y="1021"/>
                  </a:lnTo>
                  <a:lnTo>
                    <a:pt x="681" y="1134"/>
                  </a:lnTo>
                  <a:lnTo>
                    <a:pt x="681" y="1191"/>
                  </a:lnTo>
                  <a:lnTo>
                    <a:pt x="737" y="1191"/>
                  </a:lnTo>
                  <a:lnTo>
                    <a:pt x="737" y="1247"/>
                  </a:lnTo>
                  <a:lnTo>
                    <a:pt x="794" y="1247"/>
                  </a:lnTo>
                  <a:lnTo>
                    <a:pt x="794" y="1361"/>
                  </a:lnTo>
                  <a:lnTo>
                    <a:pt x="737" y="1361"/>
                  </a:lnTo>
                  <a:lnTo>
                    <a:pt x="737" y="1701"/>
                  </a:lnTo>
                  <a:lnTo>
                    <a:pt x="681" y="1701"/>
                  </a:lnTo>
                  <a:lnTo>
                    <a:pt x="681" y="1871"/>
                  </a:lnTo>
                  <a:lnTo>
                    <a:pt x="737" y="1871"/>
                  </a:lnTo>
                  <a:lnTo>
                    <a:pt x="737" y="1928"/>
                  </a:lnTo>
                  <a:lnTo>
                    <a:pt x="681" y="1928"/>
                  </a:lnTo>
                  <a:lnTo>
                    <a:pt x="681" y="2041"/>
                  </a:lnTo>
                  <a:lnTo>
                    <a:pt x="851" y="2041"/>
                  </a:lnTo>
                  <a:lnTo>
                    <a:pt x="851" y="2268"/>
                  </a:lnTo>
                  <a:lnTo>
                    <a:pt x="794" y="2268"/>
                  </a:lnTo>
                  <a:lnTo>
                    <a:pt x="794" y="2325"/>
                  </a:lnTo>
                  <a:lnTo>
                    <a:pt x="737" y="2325"/>
                  </a:lnTo>
                  <a:lnTo>
                    <a:pt x="737" y="2381"/>
                  </a:lnTo>
                  <a:lnTo>
                    <a:pt x="624" y="2381"/>
                  </a:lnTo>
                  <a:lnTo>
                    <a:pt x="624" y="2608"/>
                  </a:lnTo>
                  <a:lnTo>
                    <a:pt x="851" y="2608"/>
                  </a:lnTo>
                  <a:lnTo>
                    <a:pt x="851" y="2552"/>
                  </a:lnTo>
                  <a:lnTo>
                    <a:pt x="908" y="2552"/>
                  </a:lnTo>
                  <a:lnTo>
                    <a:pt x="908" y="2495"/>
                  </a:lnTo>
                  <a:lnTo>
                    <a:pt x="1134" y="2495"/>
                  </a:lnTo>
                  <a:lnTo>
                    <a:pt x="1134" y="2438"/>
                  </a:lnTo>
                  <a:lnTo>
                    <a:pt x="1191" y="2438"/>
                  </a:lnTo>
                  <a:lnTo>
                    <a:pt x="1191" y="2381"/>
                  </a:lnTo>
                  <a:lnTo>
                    <a:pt x="1418" y="2381"/>
                  </a:lnTo>
                  <a:lnTo>
                    <a:pt x="1418" y="2325"/>
                  </a:lnTo>
                  <a:lnTo>
                    <a:pt x="1531" y="2325"/>
                  </a:lnTo>
                  <a:lnTo>
                    <a:pt x="1531" y="2268"/>
                  </a:lnTo>
                  <a:lnTo>
                    <a:pt x="1588" y="2268"/>
                  </a:lnTo>
                  <a:lnTo>
                    <a:pt x="1588" y="2155"/>
                  </a:lnTo>
                  <a:lnTo>
                    <a:pt x="1475" y="2155"/>
                  </a:lnTo>
                  <a:lnTo>
                    <a:pt x="1475" y="1984"/>
                  </a:lnTo>
                  <a:lnTo>
                    <a:pt x="1531" y="1984"/>
                  </a:lnTo>
                  <a:lnTo>
                    <a:pt x="1531" y="1814"/>
                  </a:lnTo>
                  <a:lnTo>
                    <a:pt x="1588" y="1814"/>
                  </a:lnTo>
                  <a:lnTo>
                    <a:pt x="1588" y="1758"/>
                  </a:lnTo>
                  <a:lnTo>
                    <a:pt x="1645" y="1758"/>
                  </a:lnTo>
                  <a:lnTo>
                    <a:pt x="1645" y="1701"/>
                  </a:lnTo>
                  <a:lnTo>
                    <a:pt x="1701" y="1701"/>
                  </a:lnTo>
                  <a:lnTo>
                    <a:pt x="1701" y="1588"/>
                  </a:lnTo>
                  <a:lnTo>
                    <a:pt x="1361" y="1588"/>
                  </a:lnTo>
                  <a:lnTo>
                    <a:pt x="1361" y="1531"/>
                  </a:lnTo>
                  <a:lnTo>
                    <a:pt x="1304" y="1531"/>
                  </a:lnTo>
                  <a:lnTo>
                    <a:pt x="1304" y="1417"/>
                  </a:lnTo>
                  <a:lnTo>
                    <a:pt x="1248" y="1417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077"/>
                  </a:lnTo>
                  <a:lnTo>
                    <a:pt x="1248" y="1077"/>
                  </a:lnTo>
                  <a:lnTo>
                    <a:pt x="1248" y="850"/>
                  </a:lnTo>
                  <a:lnTo>
                    <a:pt x="1191" y="850"/>
                  </a:lnTo>
                  <a:lnTo>
                    <a:pt x="1191" y="737"/>
                  </a:lnTo>
                  <a:lnTo>
                    <a:pt x="1248" y="737"/>
                  </a:lnTo>
                  <a:lnTo>
                    <a:pt x="1248" y="680"/>
                  </a:lnTo>
                  <a:lnTo>
                    <a:pt x="1304" y="680"/>
                  </a:lnTo>
                  <a:lnTo>
                    <a:pt x="1304" y="567"/>
                  </a:lnTo>
                  <a:lnTo>
                    <a:pt x="1361" y="567"/>
                  </a:lnTo>
                  <a:lnTo>
                    <a:pt x="1361" y="510"/>
                  </a:lnTo>
                  <a:lnTo>
                    <a:pt x="1418" y="510"/>
                  </a:lnTo>
                  <a:lnTo>
                    <a:pt x="1418" y="340"/>
                  </a:lnTo>
                  <a:lnTo>
                    <a:pt x="1475" y="340"/>
                  </a:lnTo>
                  <a:lnTo>
                    <a:pt x="1475" y="57"/>
                  </a:lnTo>
                  <a:lnTo>
                    <a:pt x="1361" y="57"/>
                  </a:lnTo>
                  <a:lnTo>
                    <a:pt x="136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5620" y="5009"/>
              <a:ext cx="226" cy="113"/>
            </a:xfrm>
            <a:custGeom>
              <a:avLst/>
              <a:gdLst>
                <a:gd name="T0" fmla="*/ 0 w 226"/>
                <a:gd name="T1" fmla="*/ 0 h 113"/>
                <a:gd name="T2" fmla="*/ 0 w 226"/>
                <a:gd name="T3" fmla="*/ 113 h 113"/>
                <a:gd name="T4" fmla="*/ 170 w 226"/>
                <a:gd name="T5" fmla="*/ 113 h 113"/>
                <a:gd name="T6" fmla="*/ 170 w 226"/>
                <a:gd name="T7" fmla="*/ 56 h 113"/>
                <a:gd name="T8" fmla="*/ 226 w 226"/>
                <a:gd name="T9" fmla="*/ 56 h 113"/>
                <a:gd name="T10" fmla="*/ 226 w 226"/>
                <a:gd name="T11" fmla="*/ 0 h 113"/>
                <a:gd name="T12" fmla="*/ 0 w 226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113">
                  <a:moveTo>
                    <a:pt x="0" y="0"/>
                  </a:move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671" y="2854"/>
              <a:ext cx="3459" cy="1814"/>
            </a:xfrm>
            <a:custGeom>
              <a:avLst/>
              <a:gdLst>
                <a:gd name="T0" fmla="*/ 0 w 3459"/>
                <a:gd name="T1" fmla="*/ 907 h 1814"/>
                <a:gd name="T2" fmla="*/ 57 w 3459"/>
                <a:gd name="T3" fmla="*/ 1021 h 1814"/>
                <a:gd name="T4" fmla="*/ 114 w 3459"/>
                <a:gd name="T5" fmla="*/ 1304 h 1814"/>
                <a:gd name="T6" fmla="*/ 170 w 3459"/>
                <a:gd name="T7" fmla="*/ 1474 h 1814"/>
                <a:gd name="T8" fmla="*/ 227 w 3459"/>
                <a:gd name="T9" fmla="*/ 1701 h 1814"/>
                <a:gd name="T10" fmla="*/ 170 w 3459"/>
                <a:gd name="T11" fmla="*/ 1758 h 1814"/>
                <a:gd name="T12" fmla="*/ 114 w 3459"/>
                <a:gd name="T13" fmla="*/ 1814 h 1814"/>
                <a:gd name="T14" fmla="*/ 851 w 3459"/>
                <a:gd name="T15" fmla="*/ 1758 h 1814"/>
                <a:gd name="T16" fmla="*/ 907 w 3459"/>
                <a:gd name="T17" fmla="*/ 1701 h 1814"/>
                <a:gd name="T18" fmla="*/ 1021 w 3459"/>
                <a:gd name="T19" fmla="*/ 1701 h 1814"/>
                <a:gd name="T20" fmla="*/ 1077 w 3459"/>
                <a:gd name="T21" fmla="*/ 1644 h 1814"/>
                <a:gd name="T22" fmla="*/ 1191 w 3459"/>
                <a:gd name="T23" fmla="*/ 1588 h 1814"/>
                <a:gd name="T24" fmla="*/ 1418 w 3459"/>
                <a:gd name="T25" fmla="*/ 1531 h 1814"/>
                <a:gd name="T26" fmla="*/ 1531 w 3459"/>
                <a:gd name="T27" fmla="*/ 1588 h 1814"/>
                <a:gd name="T28" fmla="*/ 1588 w 3459"/>
                <a:gd name="T29" fmla="*/ 1531 h 1814"/>
                <a:gd name="T30" fmla="*/ 2155 w 3459"/>
                <a:gd name="T31" fmla="*/ 1474 h 1814"/>
                <a:gd name="T32" fmla="*/ 2382 w 3459"/>
                <a:gd name="T33" fmla="*/ 1531 h 1814"/>
                <a:gd name="T34" fmla="*/ 2438 w 3459"/>
                <a:gd name="T35" fmla="*/ 1474 h 1814"/>
                <a:gd name="T36" fmla="*/ 2552 w 3459"/>
                <a:gd name="T37" fmla="*/ 1417 h 1814"/>
                <a:gd name="T38" fmla="*/ 2608 w 3459"/>
                <a:gd name="T39" fmla="*/ 1304 h 1814"/>
                <a:gd name="T40" fmla="*/ 2665 w 3459"/>
                <a:gd name="T41" fmla="*/ 1247 h 1814"/>
                <a:gd name="T42" fmla="*/ 2722 w 3459"/>
                <a:gd name="T43" fmla="*/ 1191 h 1814"/>
                <a:gd name="T44" fmla="*/ 2949 w 3459"/>
                <a:gd name="T45" fmla="*/ 1134 h 1814"/>
                <a:gd name="T46" fmla="*/ 3005 w 3459"/>
                <a:gd name="T47" fmla="*/ 1021 h 1814"/>
                <a:gd name="T48" fmla="*/ 3232 w 3459"/>
                <a:gd name="T49" fmla="*/ 964 h 1814"/>
                <a:gd name="T50" fmla="*/ 3289 w 3459"/>
                <a:gd name="T51" fmla="*/ 907 h 1814"/>
                <a:gd name="T52" fmla="*/ 3175 w 3459"/>
                <a:gd name="T53" fmla="*/ 850 h 1814"/>
                <a:gd name="T54" fmla="*/ 3232 w 3459"/>
                <a:gd name="T55" fmla="*/ 737 h 1814"/>
                <a:gd name="T56" fmla="*/ 3232 w 3459"/>
                <a:gd name="T57" fmla="*/ 624 h 1814"/>
                <a:gd name="T58" fmla="*/ 3289 w 3459"/>
                <a:gd name="T59" fmla="*/ 567 h 1814"/>
                <a:gd name="T60" fmla="*/ 3346 w 3459"/>
                <a:gd name="T61" fmla="*/ 510 h 1814"/>
                <a:gd name="T62" fmla="*/ 3459 w 3459"/>
                <a:gd name="T63" fmla="*/ 397 h 1814"/>
                <a:gd name="T64" fmla="*/ 3346 w 3459"/>
                <a:gd name="T65" fmla="*/ 340 h 1814"/>
                <a:gd name="T66" fmla="*/ 3005 w 3459"/>
                <a:gd name="T67" fmla="*/ 397 h 1814"/>
                <a:gd name="T68" fmla="*/ 2779 w 3459"/>
                <a:gd name="T69" fmla="*/ 454 h 1814"/>
                <a:gd name="T70" fmla="*/ 2438 w 3459"/>
                <a:gd name="T71" fmla="*/ 510 h 1814"/>
                <a:gd name="T72" fmla="*/ 2098 w 3459"/>
                <a:gd name="T73" fmla="*/ 454 h 1814"/>
                <a:gd name="T74" fmla="*/ 1985 w 3459"/>
                <a:gd name="T75" fmla="*/ 397 h 1814"/>
                <a:gd name="T76" fmla="*/ 1928 w 3459"/>
                <a:gd name="T77" fmla="*/ 227 h 1814"/>
                <a:gd name="T78" fmla="*/ 1871 w 3459"/>
                <a:gd name="T79" fmla="*/ 113 h 1814"/>
                <a:gd name="T80" fmla="*/ 1815 w 3459"/>
                <a:gd name="T81" fmla="*/ 57 h 1814"/>
                <a:gd name="T82" fmla="*/ 1701 w 3459"/>
                <a:gd name="T83" fmla="*/ 0 h 1814"/>
                <a:gd name="T84" fmla="*/ 1361 w 3459"/>
                <a:gd name="T85" fmla="*/ 170 h 1814"/>
                <a:gd name="T86" fmla="*/ 1304 w 3459"/>
                <a:gd name="T87" fmla="*/ 227 h 1814"/>
                <a:gd name="T88" fmla="*/ 1191 w 3459"/>
                <a:gd name="T89" fmla="*/ 283 h 1814"/>
                <a:gd name="T90" fmla="*/ 964 w 3459"/>
                <a:gd name="T91" fmla="*/ 340 h 1814"/>
                <a:gd name="T92" fmla="*/ 907 w 3459"/>
                <a:gd name="T93" fmla="*/ 397 h 1814"/>
                <a:gd name="T94" fmla="*/ 681 w 3459"/>
                <a:gd name="T95" fmla="*/ 454 h 1814"/>
                <a:gd name="T96" fmla="*/ 624 w 3459"/>
                <a:gd name="T97" fmla="*/ 510 h 1814"/>
                <a:gd name="T98" fmla="*/ 397 w 3459"/>
                <a:gd name="T99" fmla="*/ 567 h 1814"/>
                <a:gd name="T100" fmla="*/ 284 w 3459"/>
                <a:gd name="T101" fmla="*/ 624 h 1814"/>
                <a:gd name="T102" fmla="*/ 57 w 3459"/>
                <a:gd name="T103" fmla="*/ 680 h 1814"/>
                <a:gd name="T104" fmla="*/ 0 w 3459"/>
                <a:gd name="T105" fmla="*/ 737 h 1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459" h="1814">
                  <a:moveTo>
                    <a:pt x="0" y="737"/>
                  </a:moveTo>
                  <a:lnTo>
                    <a:pt x="0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114" y="1021"/>
                  </a:lnTo>
                  <a:lnTo>
                    <a:pt x="114" y="1304"/>
                  </a:lnTo>
                  <a:lnTo>
                    <a:pt x="170" y="1304"/>
                  </a:lnTo>
                  <a:lnTo>
                    <a:pt x="170" y="1474"/>
                  </a:lnTo>
                  <a:lnTo>
                    <a:pt x="227" y="1474"/>
                  </a:lnTo>
                  <a:lnTo>
                    <a:pt x="227" y="1701"/>
                  </a:lnTo>
                  <a:lnTo>
                    <a:pt x="170" y="1701"/>
                  </a:lnTo>
                  <a:lnTo>
                    <a:pt x="170" y="1758"/>
                  </a:lnTo>
                  <a:lnTo>
                    <a:pt x="114" y="1758"/>
                  </a:lnTo>
                  <a:lnTo>
                    <a:pt x="114" y="1814"/>
                  </a:lnTo>
                  <a:lnTo>
                    <a:pt x="851" y="1814"/>
                  </a:lnTo>
                  <a:lnTo>
                    <a:pt x="851" y="1758"/>
                  </a:lnTo>
                  <a:lnTo>
                    <a:pt x="907" y="1758"/>
                  </a:lnTo>
                  <a:lnTo>
                    <a:pt x="907" y="1701"/>
                  </a:lnTo>
                  <a:lnTo>
                    <a:pt x="964" y="1701"/>
                  </a:lnTo>
                  <a:lnTo>
                    <a:pt x="1021" y="1701"/>
                  </a:lnTo>
                  <a:lnTo>
                    <a:pt x="1021" y="1644"/>
                  </a:lnTo>
                  <a:lnTo>
                    <a:pt x="1077" y="1644"/>
                  </a:lnTo>
                  <a:lnTo>
                    <a:pt x="1077" y="1588"/>
                  </a:lnTo>
                  <a:lnTo>
                    <a:pt x="1191" y="1588"/>
                  </a:lnTo>
                  <a:lnTo>
                    <a:pt x="1191" y="1531"/>
                  </a:lnTo>
                  <a:lnTo>
                    <a:pt x="1418" y="1531"/>
                  </a:lnTo>
                  <a:lnTo>
                    <a:pt x="1418" y="1588"/>
                  </a:lnTo>
                  <a:lnTo>
                    <a:pt x="1531" y="1588"/>
                  </a:lnTo>
                  <a:lnTo>
                    <a:pt x="1531" y="1531"/>
                  </a:lnTo>
                  <a:lnTo>
                    <a:pt x="1588" y="1531"/>
                  </a:lnTo>
                  <a:lnTo>
                    <a:pt x="1588" y="1474"/>
                  </a:lnTo>
                  <a:lnTo>
                    <a:pt x="2155" y="1474"/>
                  </a:lnTo>
                  <a:lnTo>
                    <a:pt x="2155" y="1531"/>
                  </a:lnTo>
                  <a:lnTo>
                    <a:pt x="2382" y="1531"/>
                  </a:lnTo>
                  <a:lnTo>
                    <a:pt x="2382" y="1474"/>
                  </a:lnTo>
                  <a:lnTo>
                    <a:pt x="2438" y="1474"/>
                  </a:lnTo>
                  <a:lnTo>
                    <a:pt x="2438" y="1417"/>
                  </a:lnTo>
                  <a:lnTo>
                    <a:pt x="2552" y="1417"/>
                  </a:lnTo>
                  <a:lnTo>
                    <a:pt x="2552" y="1304"/>
                  </a:lnTo>
                  <a:lnTo>
                    <a:pt x="2608" y="1304"/>
                  </a:lnTo>
                  <a:lnTo>
                    <a:pt x="2608" y="1247"/>
                  </a:lnTo>
                  <a:lnTo>
                    <a:pt x="2665" y="1247"/>
                  </a:lnTo>
                  <a:lnTo>
                    <a:pt x="2665" y="1191"/>
                  </a:lnTo>
                  <a:lnTo>
                    <a:pt x="2722" y="1191"/>
                  </a:lnTo>
                  <a:lnTo>
                    <a:pt x="2722" y="1134"/>
                  </a:lnTo>
                  <a:lnTo>
                    <a:pt x="2949" y="1134"/>
                  </a:lnTo>
                  <a:lnTo>
                    <a:pt x="2949" y="1021"/>
                  </a:lnTo>
                  <a:lnTo>
                    <a:pt x="3005" y="1021"/>
                  </a:lnTo>
                  <a:lnTo>
                    <a:pt x="3005" y="964"/>
                  </a:lnTo>
                  <a:lnTo>
                    <a:pt x="3232" y="964"/>
                  </a:lnTo>
                  <a:lnTo>
                    <a:pt x="3232" y="907"/>
                  </a:lnTo>
                  <a:lnTo>
                    <a:pt x="3289" y="907"/>
                  </a:lnTo>
                  <a:lnTo>
                    <a:pt x="3289" y="850"/>
                  </a:lnTo>
                  <a:lnTo>
                    <a:pt x="3175" y="850"/>
                  </a:lnTo>
                  <a:lnTo>
                    <a:pt x="3175" y="737"/>
                  </a:lnTo>
                  <a:lnTo>
                    <a:pt x="3232" y="737"/>
                  </a:lnTo>
                  <a:lnTo>
                    <a:pt x="3232" y="680"/>
                  </a:lnTo>
                  <a:lnTo>
                    <a:pt x="3232" y="624"/>
                  </a:lnTo>
                  <a:lnTo>
                    <a:pt x="3289" y="624"/>
                  </a:lnTo>
                  <a:lnTo>
                    <a:pt x="3289" y="567"/>
                  </a:lnTo>
                  <a:lnTo>
                    <a:pt x="3346" y="567"/>
                  </a:lnTo>
                  <a:lnTo>
                    <a:pt x="3346" y="510"/>
                  </a:lnTo>
                  <a:lnTo>
                    <a:pt x="3459" y="510"/>
                  </a:lnTo>
                  <a:lnTo>
                    <a:pt x="3459" y="397"/>
                  </a:lnTo>
                  <a:lnTo>
                    <a:pt x="3346" y="397"/>
                  </a:lnTo>
                  <a:lnTo>
                    <a:pt x="3346" y="340"/>
                  </a:lnTo>
                  <a:lnTo>
                    <a:pt x="3005" y="340"/>
                  </a:lnTo>
                  <a:lnTo>
                    <a:pt x="3005" y="397"/>
                  </a:lnTo>
                  <a:lnTo>
                    <a:pt x="2779" y="397"/>
                  </a:lnTo>
                  <a:lnTo>
                    <a:pt x="2779" y="454"/>
                  </a:lnTo>
                  <a:lnTo>
                    <a:pt x="2438" y="454"/>
                  </a:lnTo>
                  <a:lnTo>
                    <a:pt x="2438" y="510"/>
                  </a:lnTo>
                  <a:lnTo>
                    <a:pt x="2098" y="510"/>
                  </a:lnTo>
                  <a:lnTo>
                    <a:pt x="2098" y="454"/>
                  </a:lnTo>
                  <a:lnTo>
                    <a:pt x="1985" y="454"/>
                  </a:lnTo>
                  <a:lnTo>
                    <a:pt x="1985" y="397"/>
                  </a:lnTo>
                  <a:lnTo>
                    <a:pt x="1928" y="397"/>
                  </a:lnTo>
                  <a:lnTo>
                    <a:pt x="1928" y="227"/>
                  </a:lnTo>
                  <a:lnTo>
                    <a:pt x="1871" y="227"/>
                  </a:lnTo>
                  <a:lnTo>
                    <a:pt x="1871" y="113"/>
                  </a:lnTo>
                  <a:lnTo>
                    <a:pt x="1815" y="113"/>
                  </a:lnTo>
                  <a:lnTo>
                    <a:pt x="1815" y="57"/>
                  </a:lnTo>
                  <a:lnTo>
                    <a:pt x="1701" y="57"/>
                  </a:lnTo>
                  <a:lnTo>
                    <a:pt x="1701" y="0"/>
                  </a:lnTo>
                  <a:lnTo>
                    <a:pt x="1361" y="0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227"/>
                  </a:lnTo>
                  <a:lnTo>
                    <a:pt x="1191" y="227"/>
                  </a:lnTo>
                  <a:lnTo>
                    <a:pt x="119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907" y="340"/>
                  </a:lnTo>
                  <a:lnTo>
                    <a:pt x="907" y="397"/>
                  </a:lnTo>
                  <a:lnTo>
                    <a:pt x="681" y="397"/>
                  </a:lnTo>
                  <a:lnTo>
                    <a:pt x="681" y="454"/>
                  </a:lnTo>
                  <a:lnTo>
                    <a:pt x="624" y="454"/>
                  </a:lnTo>
                  <a:lnTo>
                    <a:pt x="624" y="510"/>
                  </a:lnTo>
                  <a:lnTo>
                    <a:pt x="397" y="510"/>
                  </a:lnTo>
                  <a:lnTo>
                    <a:pt x="397" y="567"/>
                  </a:lnTo>
                  <a:lnTo>
                    <a:pt x="284" y="567"/>
                  </a:lnTo>
                  <a:lnTo>
                    <a:pt x="284" y="624"/>
                  </a:lnTo>
                  <a:lnTo>
                    <a:pt x="57" y="624"/>
                  </a:lnTo>
                  <a:lnTo>
                    <a:pt x="57" y="680"/>
                  </a:lnTo>
                  <a:lnTo>
                    <a:pt x="0" y="680"/>
                  </a:lnTo>
                  <a:lnTo>
                    <a:pt x="0" y="73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3465" y="4328"/>
              <a:ext cx="1588" cy="1474"/>
            </a:xfrm>
            <a:custGeom>
              <a:avLst/>
              <a:gdLst>
                <a:gd name="T0" fmla="*/ 57 w 1588"/>
                <a:gd name="T1" fmla="*/ 284 h 1474"/>
                <a:gd name="T2" fmla="*/ 113 w 1588"/>
                <a:gd name="T3" fmla="*/ 227 h 1474"/>
                <a:gd name="T4" fmla="*/ 227 w 1588"/>
                <a:gd name="T5" fmla="*/ 170 h 1474"/>
                <a:gd name="T6" fmla="*/ 283 w 1588"/>
                <a:gd name="T7" fmla="*/ 114 h 1474"/>
                <a:gd name="T8" fmla="*/ 397 w 1588"/>
                <a:gd name="T9" fmla="*/ 57 h 1474"/>
                <a:gd name="T10" fmla="*/ 624 w 1588"/>
                <a:gd name="T11" fmla="*/ 114 h 1474"/>
                <a:gd name="T12" fmla="*/ 737 w 1588"/>
                <a:gd name="T13" fmla="*/ 57 h 1474"/>
                <a:gd name="T14" fmla="*/ 794 w 1588"/>
                <a:gd name="T15" fmla="*/ 0 h 1474"/>
                <a:gd name="T16" fmla="*/ 1361 w 1588"/>
                <a:gd name="T17" fmla="*/ 57 h 1474"/>
                <a:gd name="T18" fmla="*/ 1588 w 1588"/>
                <a:gd name="T19" fmla="*/ 170 h 1474"/>
                <a:gd name="T20" fmla="*/ 1474 w 1588"/>
                <a:gd name="T21" fmla="*/ 227 h 1474"/>
                <a:gd name="T22" fmla="*/ 1418 w 1588"/>
                <a:gd name="T23" fmla="*/ 510 h 1474"/>
                <a:gd name="T24" fmla="*/ 1474 w 1588"/>
                <a:gd name="T25" fmla="*/ 567 h 1474"/>
                <a:gd name="T26" fmla="*/ 1531 w 1588"/>
                <a:gd name="T27" fmla="*/ 624 h 1474"/>
                <a:gd name="T28" fmla="*/ 1588 w 1588"/>
                <a:gd name="T29" fmla="*/ 737 h 1474"/>
                <a:gd name="T30" fmla="*/ 1474 w 1588"/>
                <a:gd name="T31" fmla="*/ 794 h 1474"/>
                <a:gd name="T32" fmla="*/ 1418 w 1588"/>
                <a:gd name="T33" fmla="*/ 851 h 1474"/>
                <a:gd name="T34" fmla="*/ 1531 w 1588"/>
                <a:gd name="T35" fmla="*/ 964 h 1474"/>
                <a:gd name="T36" fmla="*/ 1474 w 1588"/>
                <a:gd name="T37" fmla="*/ 1021 h 1474"/>
                <a:gd name="T38" fmla="*/ 1418 w 1588"/>
                <a:gd name="T39" fmla="*/ 1134 h 1474"/>
                <a:gd name="T40" fmla="*/ 1361 w 1588"/>
                <a:gd name="T41" fmla="*/ 1191 h 1474"/>
                <a:gd name="T42" fmla="*/ 1304 w 1588"/>
                <a:gd name="T43" fmla="*/ 1248 h 1474"/>
                <a:gd name="T44" fmla="*/ 1191 w 1588"/>
                <a:gd name="T45" fmla="*/ 1248 h 1474"/>
                <a:gd name="T46" fmla="*/ 1077 w 1588"/>
                <a:gd name="T47" fmla="*/ 1191 h 1474"/>
                <a:gd name="T48" fmla="*/ 1021 w 1588"/>
                <a:gd name="T49" fmla="*/ 1248 h 1474"/>
                <a:gd name="T50" fmla="*/ 1021 w 1588"/>
                <a:gd name="T51" fmla="*/ 1361 h 1474"/>
                <a:gd name="T52" fmla="*/ 1077 w 1588"/>
                <a:gd name="T53" fmla="*/ 1474 h 1474"/>
                <a:gd name="T54" fmla="*/ 1021 w 1588"/>
                <a:gd name="T55" fmla="*/ 1418 h 1474"/>
                <a:gd name="T56" fmla="*/ 907 w 1588"/>
                <a:gd name="T57" fmla="*/ 1361 h 1474"/>
                <a:gd name="T58" fmla="*/ 794 w 1588"/>
                <a:gd name="T59" fmla="*/ 1418 h 1474"/>
                <a:gd name="T60" fmla="*/ 510 w 1588"/>
                <a:gd name="T61" fmla="*/ 1361 h 1474"/>
                <a:gd name="T62" fmla="*/ 454 w 1588"/>
                <a:gd name="T63" fmla="*/ 1304 h 1474"/>
                <a:gd name="T64" fmla="*/ 397 w 1588"/>
                <a:gd name="T65" fmla="*/ 1361 h 1474"/>
                <a:gd name="T66" fmla="*/ 283 w 1588"/>
                <a:gd name="T67" fmla="*/ 1304 h 1474"/>
                <a:gd name="T68" fmla="*/ 227 w 1588"/>
                <a:gd name="T69" fmla="*/ 1134 h 1474"/>
                <a:gd name="T70" fmla="*/ 113 w 1588"/>
                <a:gd name="T71" fmla="*/ 1134 h 1474"/>
                <a:gd name="T72" fmla="*/ 0 w 1588"/>
                <a:gd name="T73" fmla="*/ 964 h 1474"/>
                <a:gd name="T74" fmla="*/ 57 w 1588"/>
                <a:gd name="T75" fmla="*/ 794 h 1474"/>
                <a:gd name="T76" fmla="*/ 113 w 1588"/>
                <a:gd name="T77" fmla="*/ 737 h 1474"/>
                <a:gd name="T78" fmla="*/ 170 w 1588"/>
                <a:gd name="T79" fmla="*/ 681 h 1474"/>
                <a:gd name="T80" fmla="*/ 113 w 1588"/>
                <a:gd name="T81" fmla="*/ 624 h 1474"/>
                <a:gd name="T82" fmla="*/ 170 w 1588"/>
                <a:gd name="T83" fmla="*/ 454 h 1474"/>
                <a:gd name="T84" fmla="*/ 113 w 1588"/>
                <a:gd name="T85" fmla="*/ 397 h 1474"/>
                <a:gd name="T86" fmla="*/ 57 w 1588"/>
                <a:gd name="T87" fmla="*/ 340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588" h="1474">
                  <a:moveTo>
                    <a:pt x="57" y="340"/>
                  </a:moveTo>
                  <a:lnTo>
                    <a:pt x="57" y="284"/>
                  </a:lnTo>
                  <a:lnTo>
                    <a:pt x="113" y="284"/>
                  </a:lnTo>
                  <a:lnTo>
                    <a:pt x="113" y="227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737" y="114"/>
                  </a:lnTo>
                  <a:lnTo>
                    <a:pt x="73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361" y="0"/>
                  </a:lnTo>
                  <a:lnTo>
                    <a:pt x="1361" y="57"/>
                  </a:lnTo>
                  <a:lnTo>
                    <a:pt x="1588" y="57"/>
                  </a:lnTo>
                  <a:lnTo>
                    <a:pt x="1588" y="170"/>
                  </a:lnTo>
                  <a:lnTo>
                    <a:pt x="1474" y="170"/>
                  </a:lnTo>
                  <a:lnTo>
                    <a:pt x="1474" y="227"/>
                  </a:lnTo>
                  <a:lnTo>
                    <a:pt x="1418" y="227"/>
                  </a:lnTo>
                  <a:lnTo>
                    <a:pt x="1418" y="510"/>
                  </a:lnTo>
                  <a:lnTo>
                    <a:pt x="1474" y="510"/>
                  </a:lnTo>
                  <a:lnTo>
                    <a:pt x="1474" y="567"/>
                  </a:lnTo>
                  <a:lnTo>
                    <a:pt x="1531" y="567"/>
                  </a:lnTo>
                  <a:lnTo>
                    <a:pt x="1531" y="624"/>
                  </a:lnTo>
                  <a:lnTo>
                    <a:pt x="1588" y="624"/>
                  </a:lnTo>
                  <a:lnTo>
                    <a:pt x="1588" y="737"/>
                  </a:lnTo>
                  <a:lnTo>
                    <a:pt x="1474" y="737"/>
                  </a:lnTo>
                  <a:lnTo>
                    <a:pt x="1474" y="794"/>
                  </a:lnTo>
                  <a:lnTo>
                    <a:pt x="1418" y="794"/>
                  </a:lnTo>
                  <a:lnTo>
                    <a:pt x="1418" y="851"/>
                  </a:lnTo>
                  <a:lnTo>
                    <a:pt x="1531" y="851"/>
                  </a:lnTo>
                  <a:lnTo>
                    <a:pt x="1531" y="964"/>
                  </a:lnTo>
                  <a:lnTo>
                    <a:pt x="1474" y="964"/>
                  </a:lnTo>
                  <a:lnTo>
                    <a:pt x="1474" y="1021"/>
                  </a:lnTo>
                  <a:lnTo>
                    <a:pt x="1418" y="1021"/>
                  </a:lnTo>
                  <a:lnTo>
                    <a:pt x="1418" y="1134"/>
                  </a:lnTo>
                  <a:lnTo>
                    <a:pt x="1361" y="1134"/>
                  </a:lnTo>
                  <a:lnTo>
                    <a:pt x="1361" y="1191"/>
                  </a:lnTo>
                  <a:lnTo>
                    <a:pt x="1304" y="1191"/>
                  </a:lnTo>
                  <a:lnTo>
                    <a:pt x="1304" y="1248"/>
                  </a:lnTo>
                  <a:lnTo>
                    <a:pt x="1247" y="1248"/>
                  </a:lnTo>
                  <a:lnTo>
                    <a:pt x="1191" y="1248"/>
                  </a:lnTo>
                  <a:lnTo>
                    <a:pt x="1191" y="1191"/>
                  </a:lnTo>
                  <a:lnTo>
                    <a:pt x="1077" y="1191"/>
                  </a:lnTo>
                  <a:lnTo>
                    <a:pt x="1077" y="1248"/>
                  </a:lnTo>
                  <a:lnTo>
                    <a:pt x="1021" y="1248"/>
                  </a:lnTo>
                  <a:lnTo>
                    <a:pt x="1021" y="1304"/>
                  </a:lnTo>
                  <a:lnTo>
                    <a:pt x="1021" y="1361"/>
                  </a:lnTo>
                  <a:lnTo>
                    <a:pt x="1077" y="1361"/>
                  </a:lnTo>
                  <a:lnTo>
                    <a:pt x="1077" y="1474"/>
                  </a:lnTo>
                  <a:lnTo>
                    <a:pt x="1021" y="1474"/>
                  </a:lnTo>
                  <a:lnTo>
                    <a:pt x="1021" y="1418"/>
                  </a:lnTo>
                  <a:lnTo>
                    <a:pt x="907" y="1418"/>
                  </a:lnTo>
                  <a:lnTo>
                    <a:pt x="907" y="1361"/>
                  </a:lnTo>
                  <a:lnTo>
                    <a:pt x="794" y="1361"/>
                  </a:lnTo>
                  <a:lnTo>
                    <a:pt x="794" y="1418"/>
                  </a:lnTo>
                  <a:lnTo>
                    <a:pt x="510" y="1418"/>
                  </a:lnTo>
                  <a:lnTo>
                    <a:pt x="510" y="1361"/>
                  </a:lnTo>
                  <a:lnTo>
                    <a:pt x="454" y="1361"/>
                  </a:lnTo>
                  <a:lnTo>
                    <a:pt x="454" y="1304"/>
                  </a:lnTo>
                  <a:lnTo>
                    <a:pt x="397" y="1304"/>
                  </a:lnTo>
                  <a:lnTo>
                    <a:pt x="397" y="1361"/>
                  </a:lnTo>
                  <a:lnTo>
                    <a:pt x="283" y="1361"/>
                  </a:lnTo>
                  <a:lnTo>
                    <a:pt x="283" y="1304"/>
                  </a:lnTo>
                  <a:lnTo>
                    <a:pt x="227" y="1304"/>
                  </a:lnTo>
                  <a:lnTo>
                    <a:pt x="227" y="1134"/>
                  </a:lnTo>
                  <a:lnTo>
                    <a:pt x="170" y="1134"/>
                  </a:lnTo>
                  <a:lnTo>
                    <a:pt x="113" y="1134"/>
                  </a:lnTo>
                  <a:lnTo>
                    <a:pt x="113" y="964"/>
                  </a:lnTo>
                  <a:lnTo>
                    <a:pt x="0" y="964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7" y="34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3" name="Rectangle 263"/>
            <p:cNvSpPr>
              <a:spLocks noChangeArrowheads="1"/>
            </p:cNvSpPr>
            <p:nvPr/>
          </p:nvSpPr>
          <p:spPr bwMode="auto">
            <a:xfrm>
              <a:off x="4542" y="5802"/>
              <a:ext cx="114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4883" y="4385"/>
              <a:ext cx="737" cy="567"/>
            </a:xfrm>
            <a:custGeom>
              <a:avLst/>
              <a:gdLst>
                <a:gd name="T0" fmla="*/ 170 w 737"/>
                <a:gd name="T1" fmla="*/ 57 h 567"/>
                <a:gd name="T2" fmla="*/ 510 w 737"/>
                <a:gd name="T3" fmla="*/ 57 h 567"/>
                <a:gd name="T4" fmla="*/ 510 w 737"/>
                <a:gd name="T5" fmla="*/ 0 h 567"/>
                <a:gd name="T6" fmla="*/ 567 w 737"/>
                <a:gd name="T7" fmla="*/ 0 h 567"/>
                <a:gd name="T8" fmla="*/ 567 w 737"/>
                <a:gd name="T9" fmla="*/ 113 h 567"/>
                <a:gd name="T10" fmla="*/ 623 w 737"/>
                <a:gd name="T11" fmla="*/ 113 h 567"/>
                <a:gd name="T12" fmla="*/ 623 w 737"/>
                <a:gd name="T13" fmla="*/ 227 h 567"/>
                <a:gd name="T14" fmla="*/ 737 w 737"/>
                <a:gd name="T15" fmla="*/ 227 h 567"/>
                <a:gd name="T16" fmla="*/ 737 w 737"/>
                <a:gd name="T17" fmla="*/ 340 h 567"/>
                <a:gd name="T18" fmla="*/ 680 w 737"/>
                <a:gd name="T19" fmla="*/ 340 h 567"/>
                <a:gd name="T20" fmla="*/ 680 w 737"/>
                <a:gd name="T21" fmla="*/ 397 h 567"/>
                <a:gd name="T22" fmla="*/ 567 w 737"/>
                <a:gd name="T23" fmla="*/ 397 h 567"/>
                <a:gd name="T24" fmla="*/ 567 w 737"/>
                <a:gd name="T25" fmla="*/ 453 h 567"/>
                <a:gd name="T26" fmla="*/ 453 w 737"/>
                <a:gd name="T27" fmla="*/ 453 h 567"/>
                <a:gd name="T28" fmla="*/ 453 w 737"/>
                <a:gd name="T29" fmla="*/ 510 h 567"/>
                <a:gd name="T30" fmla="*/ 340 w 737"/>
                <a:gd name="T31" fmla="*/ 510 h 567"/>
                <a:gd name="T32" fmla="*/ 340 w 737"/>
                <a:gd name="T33" fmla="*/ 567 h 567"/>
                <a:gd name="T34" fmla="*/ 283 w 737"/>
                <a:gd name="T35" fmla="*/ 567 h 567"/>
                <a:gd name="T36" fmla="*/ 283 w 737"/>
                <a:gd name="T37" fmla="*/ 510 h 567"/>
                <a:gd name="T38" fmla="*/ 226 w 737"/>
                <a:gd name="T39" fmla="*/ 510 h 567"/>
                <a:gd name="T40" fmla="*/ 226 w 737"/>
                <a:gd name="T41" fmla="*/ 567 h 567"/>
                <a:gd name="T42" fmla="*/ 113 w 737"/>
                <a:gd name="T43" fmla="*/ 567 h 567"/>
                <a:gd name="T44" fmla="*/ 113 w 737"/>
                <a:gd name="T45" fmla="*/ 510 h 567"/>
                <a:gd name="T46" fmla="*/ 56 w 737"/>
                <a:gd name="T47" fmla="*/ 510 h 567"/>
                <a:gd name="T48" fmla="*/ 56 w 737"/>
                <a:gd name="T49" fmla="*/ 453 h 567"/>
                <a:gd name="T50" fmla="*/ 0 w 737"/>
                <a:gd name="T51" fmla="*/ 453 h 567"/>
                <a:gd name="T52" fmla="*/ 0 w 737"/>
                <a:gd name="T53" fmla="*/ 170 h 567"/>
                <a:gd name="T54" fmla="*/ 56 w 737"/>
                <a:gd name="T55" fmla="*/ 170 h 567"/>
                <a:gd name="T56" fmla="*/ 56 w 737"/>
                <a:gd name="T57" fmla="*/ 113 h 567"/>
                <a:gd name="T58" fmla="*/ 170 w 737"/>
                <a:gd name="T59" fmla="*/ 113 h 567"/>
                <a:gd name="T60" fmla="*/ 170 w 737"/>
                <a:gd name="T61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37" h="567">
                  <a:moveTo>
                    <a:pt x="170" y="57"/>
                  </a:moveTo>
                  <a:lnTo>
                    <a:pt x="510" y="57"/>
                  </a:lnTo>
                  <a:lnTo>
                    <a:pt x="510" y="0"/>
                  </a:lnTo>
                  <a:lnTo>
                    <a:pt x="567" y="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227"/>
                  </a:lnTo>
                  <a:lnTo>
                    <a:pt x="737" y="227"/>
                  </a:lnTo>
                  <a:lnTo>
                    <a:pt x="737" y="340"/>
                  </a:lnTo>
                  <a:lnTo>
                    <a:pt x="680" y="340"/>
                  </a:lnTo>
                  <a:lnTo>
                    <a:pt x="680" y="397"/>
                  </a:lnTo>
                  <a:lnTo>
                    <a:pt x="567" y="397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510"/>
                  </a:lnTo>
                  <a:lnTo>
                    <a:pt x="340" y="510"/>
                  </a:lnTo>
                  <a:lnTo>
                    <a:pt x="340" y="567"/>
                  </a:lnTo>
                  <a:lnTo>
                    <a:pt x="283" y="567"/>
                  </a:lnTo>
                  <a:lnTo>
                    <a:pt x="283" y="510"/>
                  </a:lnTo>
                  <a:lnTo>
                    <a:pt x="226" y="510"/>
                  </a:lnTo>
                  <a:lnTo>
                    <a:pt x="226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453"/>
                  </a:lnTo>
                  <a:lnTo>
                    <a:pt x="0" y="45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113"/>
                  </a:lnTo>
                  <a:lnTo>
                    <a:pt x="170" y="113"/>
                  </a:lnTo>
                  <a:lnTo>
                    <a:pt x="17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7774" y="3308"/>
              <a:ext cx="114" cy="170"/>
            </a:xfrm>
            <a:custGeom>
              <a:avLst/>
              <a:gdLst>
                <a:gd name="T0" fmla="*/ 57 w 114"/>
                <a:gd name="T1" fmla="*/ 0 h 170"/>
                <a:gd name="T2" fmla="*/ 57 w 114"/>
                <a:gd name="T3" fmla="*/ 56 h 170"/>
                <a:gd name="T4" fmla="*/ 0 w 114"/>
                <a:gd name="T5" fmla="*/ 56 h 170"/>
                <a:gd name="T6" fmla="*/ 0 w 114"/>
                <a:gd name="T7" fmla="*/ 170 h 170"/>
                <a:gd name="T8" fmla="*/ 114 w 114"/>
                <a:gd name="T9" fmla="*/ 170 h 170"/>
                <a:gd name="T10" fmla="*/ 114 w 114"/>
                <a:gd name="T11" fmla="*/ 0 h 170"/>
                <a:gd name="T12" fmla="*/ 57 w 114"/>
                <a:gd name="T1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170">
                  <a:moveTo>
                    <a:pt x="57" y="0"/>
                  </a:moveTo>
                  <a:lnTo>
                    <a:pt x="57" y="56"/>
                  </a:lnTo>
                  <a:lnTo>
                    <a:pt x="0" y="56"/>
                  </a:lnTo>
                  <a:lnTo>
                    <a:pt x="0" y="170"/>
                  </a:lnTo>
                  <a:lnTo>
                    <a:pt x="114" y="170"/>
                  </a:lnTo>
                  <a:lnTo>
                    <a:pt x="114" y="0"/>
                  </a:lnTo>
                  <a:lnTo>
                    <a:pt x="5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5053" y="3648"/>
              <a:ext cx="1871" cy="1077"/>
            </a:xfrm>
            <a:custGeom>
              <a:avLst/>
              <a:gdLst>
                <a:gd name="T0" fmla="*/ 1814 w 1871"/>
                <a:gd name="T1" fmla="*/ 0 h 1077"/>
                <a:gd name="T2" fmla="*/ 1701 w 1871"/>
                <a:gd name="T3" fmla="*/ 56 h 1077"/>
                <a:gd name="T4" fmla="*/ 1474 w 1871"/>
                <a:gd name="T5" fmla="*/ 113 h 1077"/>
                <a:gd name="T6" fmla="*/ 1417 w 1871"/>
                <a:gd name="T7" fmla="*/ 170 h 1077"/>
                <a:gd name="T8" fmla="*/ 1190 w 1871"/>
                <a:gd name="T9" fmla="*/ 227 h 1077"/>
                <a:gd name="T10" fmla="*/ 1077 w 1871"/>
                <a:gd name="T11" fmla="*/ 170 h 1077"/>
                <a:gd name="T12" fmla="*/ 850 w 1871"/>
                <a:gd name="T13" fmla="*/ 113 h 1077"/>
                <a:gd name="T14" fmla="*/ 623 w 1871"/>
                <a:gd name="T15" fmla="*/ 170 h 1077"/>
                <a:gd name="T16" fmla="*/ 567 w 1871"/>
                <a:gd name="T17" fmla="*/ 227 h 1077"/>
                <a:gd name="T18" fmla="*/ 340 w 1871"/>
                <a:gd name="T19" fmla="*/ 340 h 1077"/>
                <a:gd name="T20" fmla="*/ 283 w 1871"/>
                <a:gd name="T21" fmla="*/ 397 h 1077"/>
                <a:gd name="T22" fmla="*/ 226 w 1871"/>
                <a:gd name="T23" fmla="*/ 453 h 1077"/>
                <a:gd name="T24" fmla="*/ 170 w 1871"/>
                <a:gd name="T25" fmla="*/ 510 h 1077"/>
                <a:gd name="T26" fmla="*/ 56 w 1871"/>
                <a:gd name="T27" fmla="*/ 623 h 1077"/>
                <a:gd name="T28" fmla="*/ 0 w 1871"/>
                <a:gd name="T29" fmla="*/ 680 h 1077"/>
                <a:gd name="T30" fmla="*/ 340 w 1871"/>
                <a:gd name="T31" fmla="*/ 794 h 1077"/>
                <a:gd name="T32" fmla="*/ 397 w 1871"/>
                <a:gd name="T33" fmla="*/ 737 h 1077"/>
                <a:gd name="T34" fmla="*/ 453 w 1871"/>
                <a:gd name="T35" fmla="*/ 850 h 1077"/>
                <a:gd name="T36" fmla="*/ 567 w 1871"/>
                <a:gd name="T37" fmla="*/ 964 h 1077"/>
                <a:gd name="T38" fmla="*/ 623 w 1871"/>
                <a:gd name="T39" fmla="*/ 1077 h 1077"/>
                <a:gd name="T40" fmla="*/ 737 w 1871"/>
                <a:gd name="T41" fmla="*/ 1020 h 1077"/>
                <a:gd name="T42" fmla="*/ 793 w 1871"/>
                <a:gd name="T43" fmla="*/ 964 h 1077"/>
                <a:gd name="T44" fmla="*/ 850 w 1871"/>
                <a:gd name="T45" fmla="*/ 907 h 1077"/>
                <a:gd name="T46" fmla="*/ 907 w 1871"/>
                <a:gd name="T47" fmla="*/ 850 h 1077"/>
                <a:gd name="T48" fmla="*/ 964 w 1871"/>
                <a:gd name="T49" fmla="*/ 794 h 1077"/>
                <a:gd name="T50" fmla="*/ 1020 w 1871"/>
                <a:gd name="T51" fmla="*/ 680 h 1077"/>
                <a:gd name="T52" fmla="*/ 1077 w 1871"/>
                <a:gd name="T53" fmla="*/ 623 h 1077"/>
                <a:gd name="T54" fmla="*/ 1190 w 1871"/>
                <a:gd name="T55" fmla="*/ 680 h 1077"/>
                <a:gd name="T56" fmla="*/ 1247 w 1871"/>
                <a:gd name="T57" fmla="*/ 453 h 1077"/>
                <a:gd name="T58" fmla="*/ 1304 w 1871"/>
                <a:gd name="T59" fmla="*/ 397 h 1077"/>
                <a:gd name="T60" fmla="*/ 1417 w 1871"/>
                <a:gd name="T61" fmla="*/ 453 h 1077"/>
                <a:gd name="T62" fmla="*/ 1474 w 1871"/>
                <a:gd name="T63" fmla="*/ 340 h 1077"/>
                <a:gd name="T64" fmla="*/ 1644 w 1871"/>
                <a:gd name="T65" fmla="*/ 283 h 1077"/>
                <a:gd name="T66" fmla="*/ 1757 w 1871"/>
                <a:gd name="T67" fmla="*/ 227 h 1077"/>
                <a:gd name="T68" fmla="*/ 1814 w 1871"/>
                <a:gd name="T69" fmla="*/ 170 h 1077"/>
                <a:gd name="T70" fmla="*/ 1871 w 1871"/>
                <a:gd name="T71" fmla="*/ 113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71" h="1077">
                  <a:moveTo>
                    <a:pt x="1871" y="0"/>
                  </a:moveTo>
                  <a:lnTo>
                    <a:pt x="1814" y="0"/>
                  </a:lnTo>
                  <a:lnTo>
                    <a:pt x="1814" y="56"/>
                  </a:lnTo>
                  <a:lnTo>
                    <a:pt x="1701" y="56"/>
                  </a:lnTo>
                  <a:lnTo>
                    <a:pt x="1701" y="113"/>
                  </a:lnTo>
                  <a:lnTo>
                    <a:pt x="1474" y="113"/>
                  </a:lnTo>
                  <a:lnTo>
                    <a:pt x="1474" y="170"/>
                  </a:lnTo>
                  <a:lnTo>
                    <a:pt x="1417" y="170"/>
                  </a:lnTo>
                  <a:lnTo>
                    <a:pt x="1417" y="227"/>
                  </a:lnTo>
                  <a:lnTo>
                    <a:pt x="1190" y="227"/>
                  </a:lnTo>
                  <a:lnTo>
                    <a:pt x="1190" y="170"/>
                  </a:lnTo>
                  <a:lnTo>
                    <a:pt x="1077" y="170"/>
                  </a:lnTo>
                  <a:lnTo>
                    <a:pt x="1077" y="113"/>
                  </a:lnTo>
                  <a:lnTo>
                    <a:pt x="850" y="113"/>
                  </a:lnTo>
                  <a:lnTo>
                    <a:pt x="850" y="170"/>
                  </a:lnTo>
                  <a:lnTo>
                    <a:pt x="623" y="170"/>
                  </a:lnTo>
                  <a:lnTo>
                    <a:pt x="623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340" y="340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3"/>
                  </a:lnTo>
                  <a:lnTo>
                    <a:pt x="226" y="453"/>
                  </a:lnTo>
                  <a:lnTo>
                    <a:pt x="226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56" y="623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794"/>
                  </a:lnTo>
                  <a:lnTo>
                    <a:pt x="340" y="794"/>
                  </a:lnTo>
                  <a:lnTo>
                    <a:pt x="340" y="737"/>
                  </a:lnTo>
                  <a:lnTo>
                    <a:pt x="397" y="737"/>
                  </a:lnTo>
                  <a:lnTo>
                    <a:pt x="397" y="850"/>
                  </a:lnTo>
                  <a:lnTo>
                    <a:pt x="453" y="850"/>
                  </a:lnTo>
                  <a:lnTo>
                    <a:pt x="453" y="964"/>
                  </a:lnTo>
                  <a:lnTo>
                    <a:pt x="567" y="964"/>
                  </a:lnTo>
                  <a:lnTo>
                    <a:pt x="567" y="1077"/>
                  </a:lnTo>
                  <a:lnTo>
                    <a:pt x="623" y="1077"/>
                  </a:lnTo>
                  <a:lnTo>
                    <a:pt x="623" y="1020"/>
                  </a:lnTo>
                  <a:lnTo>
                    <a:pt x="737" y="1020"/>
                  </a:lnTo>
                  <a:lnTo>
                    <a:pt x="737" y="964"/>
                  </a:lnTo>
                  <a:lnTo>
                    <a:pt x="793" y="964"/>
                  </a:lnTo>
                  <a:lnTo>
                    <a:pt x="793" y="907"/>
                  </a:lnTo>
                  <a:lnTo>
                    <a:pt x="850" y="907"/>
                  </a:lnTo>
                  <a:lnTo>
                    <a:pt x="850" y="850"/>
                  </a:lnTo>
                  <a:lnTo>
                    <a:pt x="907" y="850"/>
                  </a:lnTo>
                  <a:lnTo>
                    <a:pt x="964" y="850"/>
                  </a:lnTo>
                  <a:lnTo>
                    <a:pt x="964" y="794"/>
                  </a:lnTo>
                  <a:lnTo>
                    <a:pt x="964" y="680"/>
                  </a:lnTo>
                  <a:lnTo>
                    <a:pt x="1020" y="680"/>
                  </a:lnTo>
                  <a:lnTo>
                    <a:pt x="1020" y="623"/>
                  </a:lnTo>
                  <a:lnTo>
                    <a:pt x="1077" y="623"/>
                  </a:lnTo>
                  <a:lnTo>
                    <a:pt x="1077" y="680"/>
                  </a:lnTo>
                  <a:lnTo>
                    <a:pt x="1190" y="680"/>
                  </a:lnTo>
                  <a:lnTo>
                    <a:pt x="1190" y="453"/>
                  </a:lnTo>
                  <a:lnTo>
                    <a:pt x="1247" y="453"/>
                  </a:lnTo>
                  <a:lnTo>
                    <a:pt x="1247" y="397"/>
                  </a:lnTo>
                  <a:lnTo>
                    <a:pt x="1304" y="397"/>
                  </a:lnTo>
                  <a:lnTo>
                    <a:pt x="1304" y="453"/>
                  </a:lnTo>
                  <a:lnTo>
                    <a:pt x="1417" y="453"/>
                  </a:lnTo>
                  <a:lnTo>
                    <a:pt x="1417" y="340"/>
                  </a:lnTo>
                  <a:lnTo>
                    <a:pt x="1474" y="340"/>
                  </a:lnTo>
                  <a:lnTo>
                    <a:pt x="1474" y="283"/>
                  </a:lnTo>
                  <a:lnTo>
                    <a:pt x="1644" y="283"/>
                  </a:lnTo>
                  <a:lnTo>
                    <a:pt x="1644" y="227"/>
                  </a:lnTo>
                  <a:lnTo>
                    <a:pt x="1757" y="227"/>
                  </a:lnTo>
                  <a:lnTo>
                    <a:pt x="1757" y="170"/>
                  </a:lnTo>
                  <a:lnTo>
                    <a:pt x="1814" y="170"/>
                  </a:lnTo>
                  <a:lnTo>
                    <a:pt x="1814" y="113"/>
                  </a:lnTo>
                  <a:lnTo>
                    <a:pt x="1871" y="113"/>
                  </a:lnTo>
                  <a:lnTo>
                    <a:pt x="187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6073" y="2003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57 h 681"/>
                <a:gd name="T4" fmla="*/ 57 w 681"/>
                <a:gd name="T5" fmla="*/ 57 h 681"/>
                <a:gd name="T6" fmla="*/ 57 w 681"/>
                <a:gd name="T7" fmla="*/ 114 h 681"/>
                <a:gd name="T8" fmla="*/ 0 w 681"/>
                <a:gd name="T9" fmla="*/ 114 h 681"/>
                <a:gd name="T10" fmla="*/ 0 w 681"/>
                <a:gd name="T11" fmla="*/ 284 h 681"/>
                <a:gd name="T12" fmla="*/ 170 w 681"/>
                <a:gd name="T13" fmla="*/ 284 h 681"/>
                <a:gd name="T14" fmla="*/ 170 w 681"/>
                <a:gd name="T15" fmla="*/ 511 h 681"/>
                <a:gd name="T16" fmla="*/ 114 w 681"/>
                <a:gd name="T17" fmla="*/ 511 h 681"/>
                <a:gd name="T18" fmla="*/ 114 w 681"/>
                <a:gd name="T19" fmla="*/ 681 h 681"/>
                <a:gd name="T20" fmla="*/ 227 w 681"/>
                <a:gd name="T21" fmla="*/ 681 h 681"/>
                <a:gd name="T22" fmla="*/ 227 w 681"/>
                <a:gd name="T23" fmla="*/ 624 h 681"/>
                <a:gd name="T24" fmla="*/ 397 w 681"/>
                <a:gd name="T25" fmla="*/ 624 h 681"/>
                <a:gd name="T26" fmla="*/ 397 w 681"/>
                <a:gd name="T27" fmla="*/ 567 h 681"/>
                <a:gd name="T28" fmla="*/ 454 w 681"/>
                <a:gd name="T29" fmla="*/ 567 h 681"/>
                <a:gd name="T30" fmla="*/ 454 w 681"/>
                <a:gd name="T31" fmla="*/ 454 h 681"/>
                <a:gd name="T32" fmla="*/ 624 w 681"/>
                <a:gd name="T33" fmla="*/ 454 h 681"/>
                <a:gd name="T34" fmla="*/ 624 w 681"/>
                <a:gd name="T35" fmla="*/ 341 h 681"/>
                <a:gd name="T36" fmla="*/ 681 w 681"/>
                <a:gd name="T37" fmla="*/ 341 h 681"/>
                <a:gd name="T38" fmla="*/ 681 w 681"/>
                <a:gd name="T39" fmla="*/ 227 h 681"/>
                <a:gd name="T40" fmla="*/ 624 w 681"/>
                <a:gd name="T41" fmla="*/ 227 h 681"/>
                <a:gd name="T42" fmla="*/ 624 w 681"/>
                <a:gd name="T43" fmla="*/ 114 h 681"/>
                <a:gd name="T44" fmla="*/ 511 w 681"/>
                <a:gd name="T45" fmla="*/ 114 h 681"/>
                <a:gd name="T46" fmla="*/ 511 w 681"/>
                <a:gd name="T47" fmla="*/ 227 h 681"/>
                <a:gd name="T48" fmla="*/ 397 w 681"/>
                <a:gd name="T49" fmla="*/ 227 h 681"/>
                <a:gd name="T50" fmla="*/ 397 w 681"/>
                <a:gd name="T51" fmla="*/ 170 h 681"/>
                <a:gd name="T52" fmla="*/ 284 w 681"/>
                <a:gd name="T53" fmla="*/ 170 h 681"/>
                <a:gd name="T54" fmla="*/ 284 w 681"/>
                <a:gd name="T55" fmla="*/ 114 h 681"/>
                <a:gd name="T56" fmla="*/ 340 w 681"/>
                <a:gd name="T57" fmla="*/ 114 h 681"/>
                <a:gd name="T58" fmla="*/ 340 w 681"/>
                <a:gd name="T59" fmla="*/ 0 h 681"/>
                <a:gd name="T60" fmla="*/ 114 w 681"/>
                <a:gd name="T6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57"/>
                  </a:lnTo>
                  <a:lnTo>
                    <a:pt x="57" y="5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4" y="567"/>
                  </a:lnTo>
                  <a:lnTo>
                    <a:pt x="454" y="454"/>
                  </a:lnTo>
                  <a:lnTo>
                    <a:pt x="624" y="454"/>
                  </a:lnTo>
                  <a:lnTo>
                    <a:pt x="624" y="341"/>
                  </a:lnTo>
                  <a:lnTo>
                    <a:pt x="681" y="341"/>
                  </a:lnTo>
                  <a:lnTo>
                    <a:pt x="681" y="227"/>
                  </a:lnTo>
                  <a:lnTo>
                    <a:pt x="624" y="227"/>
                  </a:lnTo>
                  <a:lnTo>
                    <a:pt x="624" y="114"/>
                  </a:lnTo>
                  <a:lnTo>
                    <a:pt x="511" y="114"/>
                  </a:lnTo>
                  <a:lnTo>
                    <a:pt x="511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5563" y="2344"/>
              <a:ext cx="1871" cy="1531"/>
            </a:xfrm>
            <a:custGeom>
              <a:avLst/>
              <a:gdLst>
                <a:gd name="T0" fmla="*/ 1871 w 1871"/>
                <a:gd name="T1" fmla="*/ 1190 h 1531"/>
                <a:gd name="T2" fmla="*/ 1814 w 1871"/>
                <a:gd name="T3" fmla="*/ 1247 h 1531"/>
                <a:gd name="T4" fmla="*/ 1701 w 1871"/>
                <a:gd name="T5" fmla="*/ 1304 h 1531"/>
                <a:gd name="T6" fmla="*/ 1588 w 1871"/>
                <a:gd name="T7" fmla="*/ 1360 h 1531"/>
                <a:gd name="T8" fmla="*/ 1474 w 1871"/>
                <a:gd name="T9" fmla="*/ 1417 h 1531"/>
                <a:gd name="T10" fmla="*/ 1361 w 1871"/>
                <a:gd name="T11" fmla="*/ 1304 h 1531"/>
                <a:gd name="T12" fmla="*/ 1304 w 1871"/>
                <a:gd name="T13" fmla="*/ 1360 h 1531"/>
                <a:gd name="T14" fmla="*/ 1191 w 1871"/>
                <a:gd name="T15" fmla="*/ 1417 h 1531"/>
                <a:gd name="T16" fmla="*/ 964 w 1871"/>
                <a:gd name="T17" fmla="*/ 1474 h 1531"/>
                <a:gd name="T18" fmla="*/ 907 w 1871"/>
                <a:gd name="T19" fmla="*/ 1531 h 1531"/>
                <a:gd name="T20" fmla="*/ 680 w 1871"/>
                <a:gd name="T21" fmla="*/ 1474 h 1531"/>
                <a:gd name="T22" fmla="*/ 567 w 1871"/>
                <a:gd name="T23" fmla="*/ 1417 h 1531"/>
                <a:gd name="T24" fmla="*/ 397 w 1871"/>
                <a:gd name="T25" fmla="*/ 1360 h 1531"/>
                <a:gd name="T26" fmla="*/ 283 w 1871"/>
                <a:gd name="T27" fmla="*/ 1247 h 1531"/>
                <a:gd name="T28" fmla="*/ 340 w 1871"/>
                <a:gd name="T29" fmla="*/ 1134 h 1531"/>
                <a:gd name="T30" fmla="*/ 397 w 1871"/>
                <a:gd name="T31" fmla="*/ 1077 h 1531"/>
                <a:gd name="T32" fmla="*/ 454 w 1871"/>
                <a:gd name="T33" fmla="*/ 1020 h 1531"/>
                <a:gd name="T34" fmla="*/ 567 w 1871"/>
                <a:gd name="T35" fmla="*/ 907 h 1531"/>
                <a:gd name="T36" fmla="*/ 454 w 1871"/>
                <a:gd name="T37" fmla="*/ 850 h 1531"/>
                <a:gd name="T38" fmla="*/ 113 w 1871"/>
                <a:gd name="T39" fmla="*/ 907 h 1531"/>
                <a:gd name="T40" fmla="*/ 0 w 1871"/>
                <a:gd name="T41" fmla="*/ 623 h 1531"/>
                <a:gd name="T42" fmla="*/ 57 w 1871"/>
                <a:gd name="T43" fmla="*/ 567 h 1531"/>
                <a:gd name="T44" fmla="*/ 227 w 1871"/>
                <a:gd name="T45" fmla="*/ 510 h 1531"/>
                <a:gd name="T46" fmla="*/ 397 w 1871"/>
                <a:gd name="T47" fmla="*/ 453 h 1531"/>
                <a:gd name="T48" fmla="*/ 454 w 1871"/>
                <a:gd name="T49" fmla="*/ 396 h 1531"/>
                <a:gd name="T50" fmla="*/ 567 w 1871"/>
                <a:gd name="T51" fmla="*/ 340 h 1531"/>
                <a:gd name="T52" fmla="*/ 737 w 1871"/>
                <a:gd name="T53" fmla="*/ 283 h 1531"/>
                <a:gd name="T54" fmla="*/ 907 w 1871"/>
                <a:gd name="T55" fmla="*/ 226 h 1531"/>
                <a:gd name="T56" fmla="*/ 964 w 1871"/>
                <a:gd name="T57" fmla="*/ 113 h 1531"/>
                <a:gd name="T58" fmla="*/ 1134 w 1871"/>
                <a:gd name="T59" fmla="*/ 0 h 1531"/>
                <a:gd name="T60" fmla="*/ 1247 w 1871"/>
                <a:gd name="T61" fmla="*/ 56 h 1531"/>
                <a:gd name="T62" fmla="*/ 1304 w 1871"/>
                <a:gd name="T63" fmla="*/ 113 h 1531"/>
                <a:gd name="T64" fmla="*/ 1361 w 1871"/>
                <a:gd name="T65" fmla="*/ 170 h 1531"/>
                <a:gd name="T66" fmla="*/ 1474 w 1871"/>
                <a:gd name="T67" fmla="*/ 283 h 1531"/>
                <a:gd name="T68" fmla="*/ 1417 w 1871"/>
                <a:gd name="T69" fmla="*/ 340 h 1531"/>
                <a:gd name="T70" fmla="*/ 1531 w 1871"/>
                <a:gd name="T71" fmla="*/ 623 h 1531"/>
                <a:gd name="T72" fmla="*/ 1417 w 1871"/>
                <a:gd name="T73" fmla="*/ 737 h 1531"/>
                <a:gd name="T74" fmla="*/ 1361 w 1871"/>
                <a:gd name="T75" fmla="*/ 793 h 1531"/>
                <a:gd name="T76" fmla="*/ 1247 w 1871"/>
                <a:gd name="T77" fmla="*/ 850 h 1531"/>
                <a:gd name="T78" fmla="*/ 1134 w 1871"/>
                <a:gd name="T79" fmla="*/ 907 h 1531"/>
                <a:gd name="T80" fmla="*/ 1077 w 1871"/>
                <a:gd name="T81" fmla="*/ 964 h 1531"/>
                <a:gd name="T82" fmla="*/ 1134 w 1871"/>
                <a:gd name="T83" fmla="*/ 1077 h 1531"/>
                <a:gd name="T84" fmla="*/ 1304 w 1871"/>
                <a:gd name="T85" fmla="*/ 1020 h 1531"/>
                <a:gd name="T86" fmla="*/ 1644 w 1871"/>
                <a:gd name="T87" fmla="*/ 1077 h 1531"/>
                <a:gd name="T88" fmla="*/ 1531 w 1871"/>
                <a:gd name="T89" fmla="*/ 1134 h 1531"/>
                <a:gd name="T90" fmla="*/ 1417 w 1871"/>
                <a:gd name="T91" fmla="*/ 1190 h 1531"/>
                <a:gd name="T92" fmla="*/ 1588 w 1871"/>
                <a:gd name="T93" fmla="*/ 1134 h 1531"/>
                <a:gd name="T94" fmla="*/ 1758 w 1871"/>
                <a:gd name="T95" fmla="*/ 1077 h 1531"/>
                <a:gd name="T96" fmla="*/ 1814 w 1871"/>
                <a:gd name="T97" fmla="*/ 1134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71" h="1531">
                  <a:moveTo>
                    <a:pt x="1871" y="1134"/>
                  </a:moveTo>
                  <a:lnTo>
                    <a:pt x="1871" y="1190"/>
                  </a:lnTo>
                  <a:lnTo>
                    <a:pt x="1814" y="1190"/>
                  </a:lnTo>
                  <a:lnTo>
                    <a:pt x="1814" y="1247"/>
                  </a:lnTo>
                  <a:lnTo>
                    <a:pt x="1701" y="1247"/>
                  </a:lnTo>
                  <a:lnTo>
                    <a:pt x="1701" y="1304"/>
                  </a:lnTo>
                  <a:lnTo>
                    <a:pt x="1588" y="1304"/>
                  </a:lnTo>
                  <a:lnTo>
                    <a:pt x="1588" y="1360"/>
                  </a:lnTo>
                  <a:lnTo>
                    <a:pt x="1474" y="1360"/>
                  </a:lnTo>
                  <a:lnTo>
                    <a:pt x="1474" y="1417"/>
                  </a:lnTo>
                  <a:lnTo>
                    <a:pt x="1361" y="1417"/>
                  </a:lnTo>
                  <a:lnTo>
                    <a:pt x="1361" y="1304"/>
                  </a:lnTo>
                  <a:lnTo>
                    <a:pt x="1304" y="1304"/>
                  </a:lnTo>
                  <a:lnTo>
                    <a:pt x="1304" y="1360"/>
                  </a:lnTo>
                  <a:lnTo>
                    <a:pt x="1191" y="1360"/>
                  </a:lnTo>
                  <a:lnTo>
                    <a:pt x="1191" y="1417"/>
                  </a:lnTo>
                  <a:lnTo>
                    <a:pt x="964" y="1417"/>
                  </a:lnTo>
                  <a:lnTo>
                    <a:pt x="964" y="1474"/>
                  </a:lnTo>
                  <a:lnTo>
                    <a:pt x="907" y="1474"/>
                  </a:lnTo>
                  <a:lnTo>
                    <a:pt x="907" y="1531"/>
                  </a:lnTo>
                  <a:lnTo>
                    <a:pt x="680" y="1531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417"/>
                  </a:lnTo>
                  <a:lnTo>
                    <a:pt x="397" y="1417"/>
                  </a:lnTo>
                  <a:lnTo>
                    <a:pt x="397" y="1360"/>
                  </a:lnTo>
                  <a:lnTo>
                    <a:pt x="283" y="1360"/>
                  </a:lnTo>
                  <a:lnTo>
                    <a:pt x="283" y="1247"/>
                  </a:lnTo>
                  <a:lnTo>
                    <a:pt x="340" y="1247"/>
                  </a:lnTo>
                  <a:lnTo>
                    <a:pt x="340" y="1134"/>
                  </a:lnTo>
                  <a:lnTo>
                    <a:pt x="397" y="1134"/>
                  </a:lnTo>
                  <a:lnTo>
                    <a:pt x="397" y="1077"/>
                  </a:lnTo>
                  <a:lnTo>
                    <a:pt x="454" y="1077"/>
                  </a:lnTo>
                  <a:lnTo>
                    <a:pt x="454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454" y="907"/>
                  </a:lnTo>
                  <a:lnTo>
                    <a:pt x="454" y="850"/>
                  </a:lnTo>
                  <a:lnTo>
                    <a:pt x="113" y="850"/>
                  </a:lnTo>
                  <a:lnTo>
                    <a:pt x="113" y="907"/>
                  </a:lnTo>
                  <a:lnTo>
                    <a:pt x="0" y="907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567"/>
                  </a:lnTo>
                  <a:lnTo>
                    <a:pt x="227" y="567"/>
                  </a:lnTo>
                  <a:lnTo>
                    <a:pt x="227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454" y="453"/>
                  </a:lnTo>
                  <a:lnTo>
                    <a:pt x="454" y="396"/>
                  </a:lnTo>
                  <a:lnTo>
                    <a:pt x="567" y="396"/>
                  </a:lnTo>
                  <a:lnTo>
                    <a:pt x="567" y="340"/>
                  </a:lnTo>
                  <a:lnTo>
                    <a:pt x="737" y="340"/>
                  </a:lnTo>
                  <a:lnTo>
                    <a:pt x="737" y="283"/>
                  </a:lnTo>
                  <a:lnTo>
                    <a:pt x="907" y="283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113"/>
                  </a:lnTo>
                  <a:lnTo>
                    <a:pt x="1134" y="113"/>
                  </a:lnTo>
                  <a:lnTo>
                    <a:pt x="1134" y="0"/>
                  </a:lnTo>
                  <a:lnTo>
                    <a:pt x="1247" y="0"/>
                  </a:lnTo>
                  <a:lnTo>
                    <a:pt x="1247" y="56"/>
                  </a:lnTo>
                  <a:lnTo>
                    <a:pt x="1304" y="56"/>
                  </a:lnTo>
                  <a:lnTo>
                    <a:pt x="1304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474" y="170"/>
                  </a:lnTo>
                  <a:lnTo>
                    <a:pt x="147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623"/>
                  </a:lnTo>
                  <a:lnTo>
                    <a:pt x="1417" y="623"/>
                  </a:lnTo>
                  <a:lnTo>
                    <a:pt x="1417" y="737"/>
                  </a:lnTo>
                  <a:lnTo>
                    <a:pt x="1361" y="737"/>
                  </a:lnTo>
                  <a:lnTo>
                    <a:pt x="1361" y="793"/>
                  </a:lnTo>
                  <a:lnTo>
                    <a:pt x="1247" y="793"/>
                  </a:lnTo>
                  <a:lnTo>
                    <a:pt x="1247" y="850"/>
                  </a:lnTo>
                  <a:lnTo>
                    <a:pt x="1134" y="850"/>
                  </a:lnTo>
                  <a:lnTo>
                    <a:pt x="1134" y="907"/>
                  </a:lnTo>
                  <a:lnTo>
                    <a:pt x="1077" y="907"/>
                  </a:lnTo>
                  <a:lnTo>
                    <a:pt x="1077" y="964"/>
                  </a:lnTo>
                  <a:lnTo>
                    <a:pt x="1134" y="964"/>
                  </a:lnTo>
                  <a:lnTo>
                    <a:pt x="1134" y="1077"/>
                  </a:lnTo>
                  <a:lnTo>
                    <a:pt x="1304" y="1077"/>
                  </a:lnTo>
                  <a:lnTo>
                    <a:pt x="1304" y="1020"/>
                  </a:lnTo>
                  <a:lnTo>
                    <a:pt x="1644" y="1020"/>
                  </a:lnTo>
                  <a:lnTo>
                    <a:pt x="1644" y="1077"/>
                  </a:lnTo>
                  <a:lnTo>
                    <a:pt x="1531" y="1077"/>
                  </a:lnTo>
                  <a:lnTo>
                    <a:pt x="1531" y="1134"/>
                  </a:lnTo>
                  <a:lnTo>
                    <a:pt x="1417" y="1134"/>
                  </a:lnTo>
                  <a:lnTo>
                    <a:pt x="1417" y="1190"/>
                  </a:lnTo>
                  <a:lnTo>
                    <a:pt x="1588" y="1190"/>
                  </a:lnTo>
                  <a:lnTo>
                    <a:pt x="1588" y="1134"/>
                  </a:lnTo>
                  <a:lnTo>
                    <a:pt x="1758" y="1134"/>
                  </a:lnTo>
                  <a:lnTo>
                    <a:pt x="1758" y="1077"/>
                  </a:lnTo>
                  <a:lnTo>
                    <a:pt x="1814" y="1077"/>
                  </a:lnTo>
                  <a:lnTo>
                    <a:pt x="1814" y="1134"/>
                  </a:lnTo>
                  <a:lnTo>
                    <a:pt x="1871" y="113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6754" y="3251"/>
              <a:ext cx="113" cy="113"/>
            </a:xfrm>
            <a:custGeom>
              <a:avLst/>
              <a:gdLst>
                <a:gd name="T0" fmla="*/ 113 w 113"/>
                <a:gd name="T1" fmla="*/ 0 h 113"/>
                <a:gd name="T2" fmla="*/ 0 w 113"/>
                <a:gd name="T3" fmla="*/ 0 h 113"/>
                <a:gd name="T4" fmla="*/ 0 w 113"/>
                <a:gd name="T5" fmla="*/ 113 h 113"/>
                <a:gd name="T6" fmla="*/ 56 w 113"/>
                <a:gd name="T7" fmla="*/ 113 h 113"/>
                <a:gd name="T8" fmla="*/ 56 w 113"/>
                <a:gd name="T9" fmla="*/ 57 h 113"/>
                <a:gd name="T10" fmla="*/ 113 w 113"/>
                <a:gd name="T11" fmla="*/ 57 h 113"/>
                <a:gd name="T12" fmla="*/ 113 w 113"/>
                <a:gd name="T13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113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2" name="Rectangle 272"/>
            <p:cNvSpPr>
              <a:spLocks noChangeArrowheads="1"/>
            </p:cNvSpPr>
            <p:nvPr/>
          </p:nvSpPr>
          <p:spPr bwMode="auto">
            <a:xfrm>
              <a:off x="6867" y="3194"/>
              <a:ext cx="113" cy="57"/>
            </a:xfrm>
            <a:prstGeom prst="rect">
              <a:avLst/>
            </a:pr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3" name="Freeform 273"/>
            <p:cNvSpPr>
              <a:spLocks/>
            </p:cNvSpPr>
            <p:nvPr/>
          </p:nvSpPr>
          <p:spPr bwMode="auto">
            <a:xfrm>
              <a:off x="4429" y="2514"/>
              <a:ext cx="1021" cy="850"/>
            </a:xfrm>
            <a:custGeom>
              <a:avLst/>
              <a:gdLst>
                <a:gd name="T0" fmla="*/ 850 w 1021"/>
                <a:gd name="T1" fmla="*/ 794 h 850"/>
                <a:gd name="T2" fmla="*/ 680 w 1021"/>
                <a:gd name="T3" fmla="*/ 794 h 850"/>
                <a:gd name="T4" fmla="*/ 680 w 1021"/>
                <a:gd name="T5" fmla="*/ 850 h 850"/>
                <a:gd name="T6" fmla="*/ 340 w 1021"/>
                <a:gd name="T7" fmla="*/ 850 h 850"/>
                <a:gd name="T8" fmla="*/ 340 w 1021"/>
                <a:gd name="T9" fmla="*/ 794 h 850"/>
                <a:gd name="T10" fmla="*/ 227 w 1021"/>
                <a:gd name="T11" fmla="*/ 794 h 850"/>
                <a:gd name="T12" fmla="*/ 227 w 1021"/>
                <a:gd name="T13" fmla="*/ 737 h 850"/>
                <a:gd name="T14" fmla="*/ 170 w 1021"/>
                <a:gd name="T15" fmla="*/ 737 h 850"/>
                <a:gd name="T16" fmla="*/ 170 w 1021"/>
                <a:gd name="T17" fmla="*/ 567 h 850"/>
                <a:gd name="T18" fmla="*/ 113 w 1021"/>
                <a:gd name="T19" fmla="*/ 567 h 850"/>
                <a:gd name="T20" fmla="*/ 113 w 1021"/>
                <a:gd name="T21" fmla="*/ 453 h 850"/>
                <a:gd name="T22" fmla="*/ 57 w 1021"/>
                <a:gd name="T23" fmla="*/ 453 h 850"/>
                <a:gd name="T24" fmla="*/ 57 w 1021"/>
                <a:gd name="T25" fmla="*/ 397 h 850"/>
                <a:gd name="T26" fmla="*/ 0 w 1021"/>
                <a:gd name="T27" fmla="*/ 397 h 850"/>
                <a:gd name="T28" fmla="*/ 0 w 1021"/>
                <a:gd name="T29" fmla="*/ 283 h 850"/>
                <a:gd name="T30" fmla="*/ 113 w 1021"/>
                <a:gd name="T31" fmla="*/ 283 h 850"/>
                <a:gd name="T32" fmla="*/ 113 w 1021"/>
                <a:gd name="T33" fmla="*/ 226 h 850"/>
                <a:gd name="T34" fmla="*/ 227 w 1021"/>
                <a:gd name="T35" fmla="*/ 226 h 850"/>
                <a:gd name="T36" fmla="*/ 227 w 1021"/>
                <a:gd name="T37" fmla="*/ 283 h 850"/>
                <a:gd name="T38" fmla="*/ 340 w 1021"/>
                <a:gd name="T39" fmla="*/ 283 h 850"/>
                <a:gd name="T40" fmla="*/ 340 w 1021"/>
                <a:gd name="T41" fmla="*/ 226 h 850"/>
                <a:gd name="T42" fmla="*/ 454 w 1021"/>
                <a:gd name="T43" fmla="*/ 226 h 850"/>
                <a:gd name="T44" fmla="*/ 454 w 1021"/>
                <a:gd name="T45" fmla="*/ 170 h 850"/>
                <a:gd name="T46" fmla="*/ 624 w 1021"/>
                <a:gd name="T47" fmla="*/ 170 h 850"/>
                <a:gd name="T48" fmla="*/ 624 w 1021"/>
                <a:gd name="T49" fmla="*/ 113 h 850"/>
                <a:gd name="T50" fmla="*/ 680 w 1021"/>
                <a:gd name="T51" fmla="*/ 113 h 850"/>
                <a:gd name="T52" fmla="*/ 680 w 1021"/>
                <a:gd name="T53" fmla="*/ 56 h 850"/>
                <a:gd name="T54" fmla="*/ 794 w 1021"/>
                <a:gd name="T55" fmla="*/ 56 h 850"/>
                <a:gd name="T56" fmla="*/ 794 w 1021"/>
                <a:gd name="T57" fmla="*/ 0 h 850"/>
                <a:gd name="T58" fmla="*/ 850 w 1021"/>
                <a:gd name="T59" fmla="*/ 0 h 850"/>
                <a:gd name="T60" fmla="*/ 850 w 1021"/>
                <a:gd name="T61" fmla="*/ 170 h 850"/>
                <a:gd name="T62" fmla="*/ 907 w 1021"/>
                <a:gd name="T63" fmla="*/ 170 h 850"/>
                <a:gd name="T64" fmla="*/ 907 w 1021"/>
                <a:gd name="T65" fmla="*/ 226 h 850"/>
                <a:gd name="T66" fmla="*/ 964 w 1021"/>
                <a:gd name="T67" fmla="*/ 226 h 850"/>
                <a:gd name="T68" fmla="*/ 964 w 1021"/>
                <a:gd name="T69" fmla="*/ 283 h 850"/>
                <a:gd name="T70" fmla="*/ 1021 w 1021"/>
                <a:gd name="T71" fmla="*/ 283 h 850"/>
                <a:gd name="T72" fmla="*/ 1021 w 1021"/>
                <a:gd name="T73" fmla="*/ 510 h 850"/>
                <a:gd name="T74" fmla="*/ 964 w 1021"/>
                <a:gd name="T75" fmla="*/ 510 h 850"/>
                <a:gd name="T76" fmla="*/ 964 w 1021"/>
                <a:gd name="T77" fmla="*/ 680 h 850"/>
                <a:gd name="T78" fmla="*/ 907 w 1021"/>
                <a:gd name="T79" fmla="*/ 680 h 850"/>
                <a:gd name="T80" fmla="*/ 907 w 1021"/>
                <a:gd name="T81" fmla="*/ 737 h 850"/>
                <a:gd name="T82" fmla="*/ 850 w 1021"/>
                <a:gd name="T83" fmla="*/ 737 h 850"/>
                <a:gd name="T84" fmla="*/ 850 w 1021"/>
                <a:gd name="T85" fmla="*/ 794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21" h="850">
                  <a:moveTo>
                    <a:pt x="850" y="794"/>
                  </a:moveTo>
                  <a:lnTo>
                    <a:pt x="680" y="794"/>
                  </a:lnTo>
                  <a:lnTo>
                    <a:pt x="680" y="850"/>
                  </a:lnTo>
                  <a:lnTo>
                    <a:pt x="340" y="850"/>
                  </a:lnTo>
                  <a:lnTo>
                    <a:pt x="340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170" y="737"/>
                  </a:lnTo>
                  <a:lnTo>
                    <a:pt x="170" y="567"/>
                  </a:lnTo>
                  <a:lnTo>
                    <a:pt x="113" y="567"/>
                  </a:lnTo>
                  <a:lnTo>
                    <a:pt x="113" y="453"/>
                  </a:lnTo>
                  <a:lnTo>
                    <a:pt x="57" y="453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83"/>
                  </a:lnTo>
                  <a:lnTo>
                    <a:pt x="113" y="283"/>
                  </a:lnTo>
                  <a:lnTo>
                    <a:pt x="113" y="226"/>
                  </a:lnTo>
                  <a:lnTo>
                    <a:pt x="227" y="226"/>
                  </a:lnTo>
                  <a:lnTo>
                    <a:pt x="227" y="283"/>
                  </a:lnTo>
                  <a:lnTo>
                    <a:pt x="340" y="283"/>
                  </a:lnTo>
                  <a:lnTo>
                    <a:pt x="340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680" y="113"/>
                  </a:lnTo>
                  <a:lnTo>
                    <a:pt x="680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0" y="0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6"/>
                  </a:lnTo>
                  <a:lnTo>
                    <a:pt x="964" y="226"/>
                  </a:lnTo>
                  <a:lnTo>
                    <a:pt x="964" y="283"/>
                  </a:lnTo>
                  <a:lnTo>
                    <a:pt x="1021" y="283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680"/>
                  </a:lnTo>
                  <a:lnTo>
                    <a:pt x="907" y="680"/>
                  </a:lnTo>
                  <a:lnTo>
                    <a:pt x="907" y="737"/>
                  </a:lnTo>
                  <a:lnTo>
                    <a:pt x="850" y="737"/>
                  </a:lnTo>
                  <a:lnTo>
                    <a:pt x="850" y="79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5450" y="1039"/>
              <a:ext cx="510" cy="284"/>
            </a:xfrm>
            <a:custGeom>
              <a:avLst/>
              <a:gdLst>
                <a:gd name="T0" fmla="*/ 283 w 510"/>
                <a:gd name="T1" fmla="*/ 0 h 284"/>
                <a:gd name="T2" fmla="*/ 170 w 510"/>
                <a:gd name="T3" fmla="*/ 0 h 284"/>
                <a:gd name="T4" fmla="*/ 170 w 510"/>
                <a:gd name="T5" fmla="*/ 114 h 284"/>
                <a:gd name="T6" fmla="*/ 113 w 510"/>
                <a:gd name="T7" fmla="*/ 114 h 284"/>
                <a:gd name="T8" fmla="*/ 113 w 510"/>
                <a:gd name="T9" fmla="*/ 227 h 284"/>
                <a:gd name="T10" fmla="*/ 0 w 510"/>
                <a:gd name="T11" fmla="*/ 227 h 284"/>
                <a:gd name="T12" fmla="*/ 0 w 510"/>
                <a:gd name="T13" fmla="*/ 284 h 284"/>
                <a:gd name="T14" fmla="*/ 340 w 510"/>
                <a:gd name="T15" fmla="*/ 284 h 284"/>
                <a:gd name="T16" fmla="*/ 340 w 510"/>
                <a:gd name="T17" fmla="*/ 227 h 284"/>
                <a:gd name="T18" fmla="*/ 396 w 510"/>
                <a:gd name="T19" fmla="*/ 227 h 284"/>
                <a:gd name="T20" fmla="*/ 396 w 510"/>
                <a:gd name="T21" fmla="*/ 171 h 284"/>
                <a:gd name="T22" fmla="*/ 510 w 510"/>
                <a:gd name="T23" fmla="*/ 171 h 284"/>
                <a:gd name="T24" fmla="*/ 510 w 510"/>
                <a:gd name="T25" fmla="*/ 57 h 284"/>
                <a:gd name="T26" fmla="*/ 396 w 510"/>
                <a:gd name="T27" fmla="*/ 57 h 284"/>
                <a:gd name="T28" fmla="*/ 396 w 510"/>
                <a:gd name="T29" fmla="*/ 0 h 284"/>
                <a:gd name="T30" fmla="*/ 283 w 510"/>
                <a:gd name="T31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10" h="284">
                  <a:moveTo>
                    <a:pt x="283" y="0"/>
                  </a:moveTo>
                  <a:lnTo>
                    <a:pt x="170" y="0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6" y="227"/>
                  </a:lnTo>
                  <a:lnTo>
                    <a:pt x="396" y="171"/>
                  </a:lnTo>
                  <a:lnTo>
                    <a:pt x="510" y="171"/>
                  </a:lnTo>
                  <a:lnTo>
                    <a:pt x="510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6" name="Freeform 276"/>
            <p:cNvSpPr>
              <a:spLocks/>
            </p:cNvSpPr>
            <p:nvPr/>
          </p:nvSpPr>
          <p:spPr bwMode="auto">
            <a:xfrm>
              <a:off x="5109" y="1323"/>
              <a:ext cx="454" cy="454"/>
            </a:xfrm>
            <a:custGeom>
              <a:avLst/>
              <a:gdLst>
                <a:gd name="T0" fmla="*/ 397 w 454"/>
                <a:gd name="T1" fmla="*/ 0 h 454"/>
                <a:gd name="T2" fmla="*/ 397 w 454"/>
                <a:gd name="T3" fmla="*/ 57 h 454"/>
                <a:gd name="T4" fmla="*/ 341 w 454"/>
                <a:gd name="T5" fmla="*/ 57 h 454"/>
                <a:gd name="T6" fmla="*/ 341 w 454"/>
                <a:gd name="T7" fmla="*/ 170 h 454"/>
                <a:gd name="T8" fmla="*/ 397 w 454"/>
                <a:gd name="T9" fmla="*/ 170 h 454"/>
                <a:gd name="T10" fmla="*/ 397 w 454"/>
                <a:gd name="T11" fmla="*/ 283 h 454"/>
                <a:gd name="T12" fmla="*/ 454 w 454"/>
                <a:gd name="T13" fmla="*/ 283 h 454"/>
                <a:gd name="T14" fmla="*/ 454 w 454"/>
                <a:gd name="T15" fmla="*/ 397 h 454"/>
                <a:gd name="T16" fmla="*/ 284 w 454"/>
                <a:gd name="T17" fmla="*/ 397 h 454"/>
                <a:gd name="T18" fmla="*/ 284 w 454"/>
                <a:gd name="T19" fmla="*/ 454 h 454"/>
                <a:gd name="T20" fmla="*/ 170 w 454"/>
                <a:gd name="T21" fmla="*/ 454 h 454"/>
                <a:gd name="T22" fmla="*/ 170 w 454"/>
                <a:gd name="T23" fmla="*/ 397 h 454"/>
                <a:gd name="T24" fmla="*/ 0 w 454"/>
                <a:gd name="T25" fmla="*/ 397 h 454"/>
                <a:gd name="T26" fmla="*/ 0 w 454"/>
                <a:gd name="T27" fmla="*/ 113 h 454"/>
                <a:gd name="T28" fmla="*/ 114 w 454"/>
                <a:gd name="T29" fmla="*/ 113 h 454"/>
                <a:gd name="T30" fmla="*/ 114 w 454"/>
                <a:gd name="T31" fmla="*/ 57 h 454"/>
                <a:gd name="T32" fmla="*/ 284 w 454"/>
                <a:gd name="T33" fmla="*/ 57 h 454"/>
                <a:gd name="T34" fmla="*/ 284 w 454"/>
                <a:gd name="T35" fmla="*/ 0 h 454"/>
                <a:gd name="T36" fmla="*/ 397 w 454"/>
                <a:gd name="T3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454">
                  <a:moveTo>
                    <a:pt x="397" y="0"/>
                  </a:moveTo>
                  <a:lnTo>
                    <a:pt x="397" y="57"/>
                  </a:lnTo>
                  <a:lnTo>
                    <a:pt x="341" y="57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283"/>
                  </a:lnTo>
                  <a:lnTo>
                    <a:pt x="454" y="283"/>
                  </a:lnTo>
                  <a:lnTo>
                    <a:pt x="454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0" y="39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284" y="57"/>
                  </a:lnTo>
                  <a:lnTo>
                    <a:pt x="284" y="0"/>
                  </a:lnTo>
                  <a:lnTo>
                    <a:pt x="39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5960" y="1039"/>
              <a:ext cx="283" cy="284"/>
            </a:xfrm>
            <a:custGeom>
              <a:avLst/>
              <a:gdLst>
                <a:gd name="T0" fmla="*/ 0 w 283"/>
                <a:gd name="T1" fmla="*/ 57 h 284"/>
                <a:gd name="T2" fmla="*/ 57 w 283"/>
                <a:gd name="T3" fmla="*/ 57 h 284"/>
                <a:gd name="T4" fmla="*/ 57 w 283"/>
                <a:gd name="T5" fmla="*/ 0 h 284"/>
                <a:gd name="T6" fmla="*/ 283 w 283"/>
                <a:gd name="T7" fmla="*/ 0 h 284"/>
                <a:gd name="T8" fmla="*/ 283 w 283"/>
                <a:gd name="T9" fmla="*/ 171 h 284"/>
                <a:gd name="T10" fmla="*/ 170 w 283"/>
                <a:gd name="T11" fmla="*/ 171 h 284"/>
                <a:gd name="T12" fmla="*/ 170 w 283"/>
                <a:gd name="T13" fmla="*/ 284 h 284"/>
                <a:gd name="T14" fmla="*/ 57 w 283"/>
                <a:gd name="T15" fmla="*/ 284 h 284"/>
                <a:gd name="T16" fmla="*/ 57 w 283"/>
                <a:gd name="T17" fmla="*/ 171 h 284"/>
                <a:gd name="T18" fmla="*/ 0 w 283"/>
                <a:gd name="T19" fmla="*/ 171 h 284"/>
                <a:gd name="T20" fmla="*/ 0 w 283"/>
                <a:gd name="T21" fmla="*/ 57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83" h="284">
                  <a:moveTo>
                    <a:pt x="0" y="57"/>
                  </a:moveTo>
                  <a:lnTo>
                    <a:pt x="57" y="57"/>
                  </a:lnTo>
                  <a:lnTo>
                    <a:pt x="57" y="0"/>
                  </a:lnTo>
                  <a:lnTo>
                    <a:pt x="283" y="0"/>
                  </a:lnTo>
                  <a:lnTo>
                    <a:pt x="283" y="171"/>
                  </a:lnTo>
                  <a:lnTo>
                    <a:pt x="170" y="171"/>
                  </a:lnTo>
                  <a:lnTo>
                    <a:pt x="170" y="284"/>
                  </a:lnTo>
                  <a:lnTo>
                    <a:pt x="57" y="284"/>
                  </a:lnTo>
                  <a:lnTo>
                    <a:pt x="57" y="171"/>
                  </a:lnTo>
                  <a:lnTo>
                    <a:pt x="0" y="171"/>
                  </a:lnTo>
                  <a:lnTo>
                    <a:pt x="0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6187" y="926"/>
              <a:ext cx="397" cy="340"/>
            </a:xfrm>
            <a:custGeom>
              <a:avLst/>
              <a:gdLst>
                <a:gd name="T0" fmla="*/ 0 w 397"/>
                <a:gd name="T1" fmla="*/ 113 h 340"/>
                <a:gd name="T2" fmla="*/ 0 w 397"/>
                <a:gd name="T3" fmla="*/ 57 h 340"/>
                <a:gd name="T4" fmla="*/ 56 w 397"/>
                <a:gd name="T5" fmla="*/ 57 h 340"/>
                <a:gd name="T6" fmla="*/ 56 w 397"/>
                <a:gd name="T7" fmla="*/ 0 h 340"/>
                <a:gd name="T8" fmla="*/ 113 w 397"/>
                <a:gd name="T9" fmla="*/ 0 h 340"/>
                <a:gd name="T10" fmla="*/ 113 w 397"/>
                <a:gd name="T11" fmla="*/ 57 h 340"/>
                <a:gd name="T12" fmla="*/ 170 w 397"/>
                <a:gd name="T13" fmla="*/ 57 h 340"/>
                <a:gd name="T14" fmla="*/ 170 w 397"/>
                <a:gd name="T15" fmla="*/ 113 h 340"/>
                <a:gd name="T16" fmla="*/ 397 w 397"/>
                <a:gd name="T17" fmla="*/ 113 h 340"/>
                <a:gd name="T18" fmla="*/ 397 w 397"/>
                <a:gd name="T19" fmla="*/ 227 h 340"/>
                <a:gd name="T20" fmla="*/ 340 w 397"/>
                <a:gd name="T21" fmla="*/ 227 h 340"/>
                <a:gd name="T22" fmla="*/ 340 w 397"/>
                <a:gd name="T23" fmla="*/ 284 h 340"/>
                <a:gd name="T24" fmla="*/ 283 w 397"/>
                <a:gd name="T25" fmla="*/ 284 h 340"/>
                <a:gd name="T26" fmla="*/ 283 w 397"/>
                <a:gd name="T27" fmla="*/ 340 h 340"/>
                <a:gd name="T28" fmla="*/ 170 w 397"/>
                <a:gd name="T29" fmla="*/ 340 h 340"/>
                <a:gd name="T30" fmla="*/ 170 w 397"/>
                <a:gd name="T31" fmla="*/ 227 h 340"/>
                <a:gd name="T32" fmla="*/ 56 w 397"/>
                <a:gd name="T33" fmla="*/ 227 h 340"/>
                <a:gd name="T34" fmla="*/ 56 w 397"/>
                <a:gd name="T35" fmla="*/ 113 h 340"/>
                <a:gd name="T36" fmla="*/ 0 w 397"/>
                <a:gd name="T37" fmla="*/ 11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113"/>
                  </a:moveTo>
                  <a:lnTo>
                    <a:pt x="0" y="57"/>
                  </a:lnTo>
                  <a:lnTo>
                    <a:pt x="56" y="57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113"/>
                  </a:lnTo>
                  <a:lnTo>
                    <a:pt x="397" y="113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284"/>
                  </a:lnTo>
                  <a:lnTo>
                    <a:pt x="283" y="284"/>
                  </a:lnTo>
                  <a:lnTo>
                    <a:pt x="283" y="340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13"/>
                  </a:lnTo>
                  <a:lnTo>
                    <a:pt x="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5223" y="643"/>
              <a:ext cx="453" cy="623"/>
            </a:xfrm>
            <a:custGeom>
              <a:avLst/>
              <a:gdLst>
                <a:gd name="T0" fmla="*/ 113 w 453"/>
                <a:gd name="T1" fmla="*/ 0 h 623"/>
                <a:gd name="T2" fmla="*/ 113 w 453"/>
                <a:gd name="T3" fmla="*/ 56 h 623"/>
                <a:gd name="T4" fmla="*/ 56 w 453"/>
                <a:gd name="T5" fmla="*/ 56 h 623"/>
                <a:gd name="T6" fmla="*/ 56 w 453"/>
                <a:gd name="T7" fmla="*/ 226 h 623"/>
                <a:gd name="T8" fmla="*/ 0 w 453"/>
                <a:gd name="T9" fmla="*/ 226 h 623"/>
                <a:gd name="T10" fmla="*/ 0 w 453"/>
                <a:gd name="T11" fmla="*/ 396 h 623"/>
                <a:gd name="T12" fmla="*/ 56 w 453"/>
                <a:gd name="T13" fmla="*/ 396 h 623"/>
                <a:gd name="T14" fmla="*/ 56 w 453"/>
                <a:gd name="T15" fmla="*/ 567 h 623"/>
                <a:gd name="T16" fmla="*/ 113 w 453"/>
                <a:gd name="T17" fmla="*/ 567 h 623"/>
                <a:gd name="T18" fmla="*/ 113 w 453"/>
                <a:gd name="T19" fmla="*/ 623 h 623"/>
                <a:gd name="T20" fmla="*/ 340 w 453"/>
                <a:gd name="T21" fmla="*/ 623 h 623"/>
                <a:gd name="T22" fmla="*/ 340 w 453"/>
                <a:gd name="T23" fmla="*/ 510 h 623"/>
                <a:gd name="T24" fmla="*/ 397 w 453"/>
                <a:gd name="T25" fmla="*/ 510 h 623"/>
                <a:gd name="T26" fmla="*/ 397 w 453"/>
                <a:gd name="T27" fmla="*/ 396 h 623"/>
                <a:gd name="T28" fmla="*/ 453 w 453"/>
                <a:gd name="T29" fmla="*/ 396 h 623"/>
                <a:gd name="T30" fmla="*/ 453 w 453"/>
                <a:gd name="T31" fmla="*/ 170 h 623"/>
                <a:gd name="T32" fmla="*/ 397 w 453"/>
                <a:gd name="T33" fmla="*/ 170 h 623"/>
                <a:gd name="T34" fmla="*/ 397 w 453"/>
                <a:gd name="T35" fmla="*/ 113 h 623"/>
                <a:gd name="T36" fmla="*/ 283 w 453"/>
                <a:gd name="T37" fmla="*/ 113 h 623"/>
                <a:gd name="T38" fmla="*/ 283 w 453"/>
                <a:gd name="T39" fmla="*/ 56 h 623"/>
                <a:gd name="T40" fmla="*/ 227 w 453"/>
                <a:gd name="T41" fmla="*/ 56 h 623"/>
                <a:gd name="T42" fmla="*/ 227 w 453"/>
                <a:gd name="T43" fmla="*/ 0 h 623"/>
                <a:gd name="T44" fmla="*/ 113 w 453"/>
                <a:gd name="T45" fmla="*/ 0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53" h="623">
                  <a:moveTo>
                    <a:pt x="113" y="0"/>
                  </a:moveTo>
                  <a:lnTo>
                    <a:pt x="113" y="56"/>
                  </a:lnTo>
                  <a:lnTo>
                    <a:pt x="56" y="56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567"/>
                  </a:lnTo>
                  <a:lnTo>
                    <a:pt x="113" y="567"/>
                  </a:lnTo>
                  <a:lnTo>
                    <a:pt x="113" y="623"/>
                  </a:lnTo>
                  <a:lnTo>
                    <a:pt x="340" y="62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6"/>
                  </a:lnTo>
                  <a:lnTo>
                    <a:pt x="453" y="396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11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883" y="813"/>
              <a:ext cx="567" cy="680"/>
            </a:xfrm>
            <a:custGeom>
              <a:avLst/>
              <a:gdLst>
                <a:gd name="T0" fmla="*/ 56 w 567"/>
                <a:gd name="T1" fmla="*/ 56 h 680"/>
                <a:gd name="T2" fmla="*/ 0 w 567"/>
                <a:gd name="T3" fmla="*/ 56 h 680"/>
                <a:gd name="T4" fmla="*/ 0 w 567"/>
                <a:gd name="T5" fmla="*/ 170 h 680"/>
                <a:gd name="T6" fmla="*/ 56 w 567"/>
                <a:gd name="T7" fmla="*/ 170 h 680"/>
                <a:gd name="T8" fmla="*/ 56 w 567"/>
                <a:gd name="T9" fmla="*/ 226 h 680"/>
                <a:gd name="T10" fmla="*/ 113 w 567"/>
                <a:gd name="T11" fmla="*/ 226 h 680"/>
                <a:gd name="T12" fmla="*/ 113 w 567"/>
                <a:gd name="T13" fmla="*/ 283 h 680"/>
                <a:gd name="T14" fmla="*/ 56 w 567"/>
                <a:gd name="T15" fmla="*/ 283 h 680"/>
                <a:gd name="T16" fmla="*/ 56 w 567"/>
                <a:gd name="T17" fmla="*/ 397 h 680"/>
                <a:gd name="T18" fmla="*/ 113 w 567"/>
                <a:gd name="T19" fmla="*/ 397 h 680"/>
                <a:gd name="T20" fmla="*/ 113 w 567"/>
                <a:gd name="T21" fmla="*/ 453 h 680"/>
                <a:gd name="T22" fmla="*/ 226 w 567"/>
                <a:gd name="T23" fmla="*/ 453 h 680"/>
                <a:gd name="T24" fmla="*/ 226 w 567"/>
                <a:gd name="T25" fmla="*/ 567 h 680"/>
                <a:gd name="T26" fmla="*/ 170 w 567"/>
                <a:gd name="T27" fmla="*/ 567 h 680"/>
                <a:gd name="T28" fmla="*/ 170 w 567"/>
                <a:gd name="T29" fmla="*/ 680 h 680"/>
                <a:gd name="T30" fmla="*/ 226 w 567"/>
                <a:gd name="T31" fmla="*/ 680 h 680"/>
                <a:gd name="T32" fmla="*/ 226 w 567"/>
                <a:gd name="T33" fmla="*/ 623 h 680"/>
                <a:gd name="T34" fmla="*/ 340 w 567"/>
                <a:gd name="T35" fmla="*/ 623 h 680"/>
                <a:gd name="T36" fmla="*/ 340 w 567"/>
                <a:gd name="T37" fmla="*/ 567 h 680"/>
                <a:gd name="T38" fmla="*/ 510 w 567"/>
                <a:gd name="T39" fmla="*/ 567 h 680"/>
                <a:gd name="T40" fmla="*/ 510 w 567"/>
                <a:gd name="T41" fmla="*/ 510 h 680"/>
                <a:gd name="T42" fmla="*/ 567 w 567"/>
                <a:gd name="T43" fmla="*/ 510 h 680"/>
                <a:gd name="T44" fmla="*/ 567 w 567"/>
                <a:gd name="T45" fmla="*/ 453 h 680"/>
                <a:gd name="T46" fmla="*/ 453 w 567"/>
                <a:gd name="T47" fmla="*/ 453 h 680"/>
                <a:gd name="T48" fmla="*/ 453 w 567"/>
                <a:gd name="T49" fmla="*/ 397 h 680"/>
                <a:gd name="T50" fmla="*/ 396 w 567"/>
                <a:gd name="T51" fmla="*/ 397 h 680"/>
                <a:gd name="T52" fmla="*/ 396 w 567"/>
                <a:gd name="T53" fmla="*/ 226 h 680"/>
                <a:gd name="T54" fmla="*/ 340 w 567"/>
                <a:gd name="T55" fmla="*/ 226 h 680"/>
                <a:gd name="T56" fmla="*/ 340 w 567"/>
                <a:gd name="T57" fmla="*/ 113 h 680"/>
                <a:gd name="T58" fmla="*/ 283 w 567"/>
                <a:gd name="T59" fmla="*/ 113 h 680"/>
                <a:gd name="T60" fmla="*/ 283 w 567"/>
                <a:gd name="T61" fmla="*/ 56 h 680"/>
                <a:gd name="T62" fmla="*/ 113 w 567"/>
                <a:gd name="T63" fmla="*/ 56 h 680"/>
                <a:gd name="T64" fmla="*/ 113 w 567"/>
                <a:gd name="T65" fmla="*/ 0 h 680"/>
                <a:gd name="T66" fmla="*/ 56 w 567"/>
                <a:gd name="T67" fmla="*/ 0 h 680"/>
                <a:gd name="T68" fmla="*/ 56 w 567"/>
                <a:gd name="T69" fmla="*/ 56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67" h="680">
                  <a:moveTo>
                    <a:pt x="56" y="56"/>
                  </a:moveTo>
                  <a:lnTo>
                    <a:pt x="0" y="5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6"/>
                  </a:lnTo>
                  <a:lnTo>
                    <a:pt x="113" y="226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453"/>
                  </a:lnTo>
                  <a:lnTo>
                    <a:pt x="226" y="453"/>
                  </a:lnTo>
                  <a:lnTo>
                    <a:pt x="226" y="567"/>
                  </a:lnTo>
                  <a:lnTo>
                    <a:pt x="170" y="567"/>
                  </a:lnTo>
                  <a:lnTo>
                    <a:pt x="170" y="680"/>
                  </a:lnTo>
                  <a:lnTo>
                    <a:pt x="226" y="680"/>
                  </a:lnTo>
                  <a:lnTo>
                    <a:pt x="226" y="623"/>
                  </a:lnTo>
                  <a:lnTo>
                    <a:pt x="340" y="623"/>
                  </a:lnTo>
                  <a:lnTo>
                    <a:pt x="340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453" y="453"/>
                  </a:lnTo>
                  <a:lnTo>
                    <a:pt x="453" y="397"/>
                  </a:lnTo>
                  <a:lnTo>
                    <a:pt x="396" y="397"/>
                  </a:lnTo>
                  <a:lnTo>
                    <a:pt x="396" y="226"/>
                  </a:lnTo>
                  <a:lnTo>
                    <a:pt x="340" y="226"/>
                  </a:lnTo>
                  <a:lnTo>
                    <a:pt x="34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113" y="56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919" y="1720"/>
              <a:ext cx="1531" cy="1191"/>
            </a:xfrm>
            <a:custGeom>
              <a:avLst/>
              <a:gdLst>
                <a:gd name="T0" fmla="*/ 1360 w 1531"/>
                <a:gd name="T1" fmla="*/ 0 h 1191"/>
                <a:gd name="T2" fmla="*/ 1360 w 1531"/>
                <a:gd name="T3" fmla="*/ 57 h 1191"/>
                <a:gd name="T4" fmla="*/ 1304 w 1531"/>
                <a:gd name="T5" fmla="*/ 57 h 1191"/>
                <a:gd name="T6" fmla="*/ 1304 w 1531"/>
                <a:gd name="T7" fmla="*/ 113 h 1191"/>
                <a:gd name="T8" fmla="*/ 1360 w 1531"/>
                <a:gd name="T9" fmla="*/ 113 h 1191"/>
                <a:gd name="T10" fmla="*/ 1360 w 1531"/>
                <a:gd name="T11" fmla="*/ 283 h 1191"/>
                <a:gd name="T12" fmla="*/ 1417 w 1531"/>
                <a:gd name="T13" fmla="*/ 283 h 1191"/>
                <a:gd name="T14" fmla="*/ 1417 w 1531"/>
                <a:gd name="T15" fmla="*/ 340 h 1191"/>
                <a:gd name="T16" fmla="*/ 1531 w 1531"/>
                <a:gd name="T17" fmla="*/ 340 h 1191"/>
                <a:gd name="T18" fmla="*/ 1531 w 1531"/>
                <a:gd name="T19" fmla="*/ 397 h 1191"/>
                <a:gd name="T20" fmla="*/ 1417 w 1531"/>
                <a:gd name="T21" fmla="*/ 397 h 1191"/>
                <a:gd name="T22" fmla="*/ 1417 w 1531"/>
                <a:gd name="T23" fmla="*/ 510 h 1191"/>
                <a:gd name="T24" fmla="*/ 1304 w 1531"/>
                <a:gd name="T25" fmla="*/ 510 h 1191"/>
                <a:gd name="T26" fmla="*/ 1304 w 1531"/>
                <a:gd name="T27" fmla="*/ 567 h 1191"/>
                <a:gd name="T28" fmla="*/ 1247 w 1531"/>
                <a:gd name="T29" fmla="*/ 567 h 1191"/>
                <a:gd name="T30" fmla="*/ 1247 w 1531"/>
                <a:gd name="T31" fmla="*/ 737 h 1191"/>
                <a:gd name="T32" fmla="*/ 1190 w 1531"/>
                <a:gd name="T33" fmla="*/ 737 h 1191"/>
                <a:gd name="T34" fmla="*/ 1190 w 1531"/>
                <a:gd name="T35" fmla="*/ 907 h 1191"/>
                <a:gd name="T36" fmla="*/ 1134 w 1531"/>
                <a:gd name="T37" fmla="*/ 907 h 1191"/>
                <a:gd name="T38" fmla="*/ 1134 w 1531"/>
                <a:gd name="T39" fmla="*/ 964 h 1191"/>
                <a:gd name="T40" fmla="*/ 964 w 1531"/>
                <a:gd name="T41" fmla="*/ 964 h 1191"/>
                <a:gd name="T42" fmla="*/ 964 w 1531"/>
                <a:gd name="T43" fmla="*/ 1020 h 1191"/>
                <a:gd name="T44" fmla="*/ 850 w 1531"/>
                <a:gd name="T45" fmla="*/ 1020 h 1191"/>
                <a:gd name="T46" fmla="*/ 850 w 1531"/>
                <a:gd name="T47" fmla="*/ 1077 h 1191"/>
                <a:gd name="T48" fmla="*/ 737 w 1531"/>
                <a:gd name="T49" fmla="*/ 1077 h 1191"/>
                <a:gd name="T50" fmla="*/ 737 w 1531"/>
                <a:gd name="T51" fmla="*/ 1020 h 1191"/>
                <a:gd name="T52" fmla="*/ 623 w 1531"/>
                <a:gd name="T53" fmla="*/ 1020 h 1191"/>
                <a:gd name="T54" fmla="*/ 623 w 1531"/>
                <a:gd name="T55" fmla="*/ 1077 h 1191"/>
                <a:gd name="T56" fmla="*/ 510 w 1531"/>
                <a:gd name="T57" fmla="*/ 1077 h 1191"/>
                <a:gd name="T58" fmla="*/ 510 w 1531"/>
                <a:gd name="T59" fmla="*/ 1191 h 1191"/>
                <a:gd name="T60" fmla="*/ 453 w 1531"/>
                <a:gd name="T61" fmla="*/ 1191 h 1191"/>
                <a:gd name="T62" fmla="*/ 453 w 1531"/>
                <a:gd name="T63" fmla="*/ 1134 h 1191"/>
                <a:gd name="T64" fmla="*/ 113 w 1531"/>
                <a:gd name="T65" fmla="*/ 1134 h 1191"/>
                <a:gd name="T66" fmla="*/ 113 w 1531"/>
                <a:gd name="T67" fmla="*/ 1191 h 1191"/>
                <a:gd name="T68" fmla="*/ 0 w 1531"/>
                <a:gd name="T69" fmla="*/ 1191 h 1191"/>
                <a:gd name="T70" fmla="*/ 0 w 1531"/>
                <a:gd name="T71" fmla="*/ 1020 h 1191"/>
                <a:gd name="T72" fmla="*/ 56 w 1531"/>
                <a:gd name="T73" fmla="*/ 1020 h 1191"/>
                <a:gd name="T74" fmla="*/ 56 w 1531"/>
                <a:gd name="T75" fmla="*/ 850 h 1191"/>
                <a:gd name="T76" fmla="*/ 113 w 1531"/>
                <a:gd name="T77" fmla="*/ 850 h 1191"/>
                <a:gd name="T78" fmla="*/ 113 w 1531"/>
                <a:gd name="T79" fmla="*/ 794 h 1191"/>
                <a:gd name="T80" fmla="*/ 170 w 1531"/>
                <a:gd name="T81" fmla="*/ 794 h 1191"/>
                <a:gd name="T82" fmla="*/ 170 w 1531"/>
                <a:gd name="T83" fmla="*/ 737 h 1191"/>
                <a:gd name="T84" fmla="*/ 226 w 1531"/>
                <a:gd name="T85" fmla="*/ 737 h 1191"/>
                <a:gd name="T86" fmla="*/ 226 w 1531"/>
                <a:gd name="T87" fmla="*/ 567 h 1191"/>
                <a:gd name="T88" fmla="*/ 340 w 1531"/>
                <a:gd name="T89" fmla="*/ 567 h 1191"/>
                <a:gd name="T90" fmla="*/ 340 w 1531"/>
                <a:gd name="T91" fmla="*/ 510 h 1191"/>
                <a:gd name="T92" fmla="*/ 453 w 1531"/>
                <a:gd name="T93" fmla="*/ 510 h 1191"/>
                <a:gd name="T94" fmla="*/ 453 w 1531"/>
                <a:gd name="T95" fmla="*/ 453 h 1191"/>
                <a:gd name="T96" fmla="*/ 510 w 1531"/>
                <a:gd name="T97" fmla="*/ 453 h 1191"/>
                <a:gd name="T98" fmla="*/ 510 w 1531"/>
                <a:gd name="T99" fmla="*/ 397 h 1191"/>
                <a:gd name="T100" fmla="*/ 737 w 1531"/>
                <a:gd name="T101" fmla="*/ 397 h 1191"/>
                <a:gd name="T102" fmla="*/ 737 w 1531"/>
                <a:gd name="T103" fmla="*/ 227 h 1191"/>
                <a:gd name="T104" fmla="*/ 850 w 1531"/>
                <a:gd name="T105" fmla="*/ 227 h 1191"/>
                <a:gd name="T106" fmla="*/ 850 w 1531"/>
                <a:gd name="T107" fmla="*/ 170 h 1191"/>
                <a:gd name="T108" fmla="*/ 907 w 1531"/>
                <a:gd name="T109" fmla="*/ 170 h 1191"/>
                <a:gd name="T110" fmla="*/ 907 w 1531"/>
                <a:gd name="T111" fmla="*/ 227 h 1191"/>
                <a:gd name="T112" fmla="*/ 1020 w 1531"/>
                <a:gd name="T113" fmla="*/ 227 h 1191"/>
                <a:gd name="T114" fmla="*/ 1020 w 1531"/>
                <a:gd name="T115" fmla="*/ 113 h 1191"/>
                <a:gd name="T116" fmla="*/ 1077 w 1531"/>
                <a:gd name="T117" fmla="*/ 113 h 1191"/>
                <a:gd name="T118" fmla="*/ 1077 w 1531"/>
                <a:gd name="T119" fmla="*/ 57 h 1191"/>
                <a:gd name="T120" fmla="*/ 1190 w 1531"/>
                <a:gd name="T121" fmla="*/ 57 h 1191"/>
                <a:gd name="T122" fmla="*/ 1190 w 1531"/>
                <a:gd name="T123" fmla="*/ 0 h 1191"/>
                <a:gd name="T124" fmla="*/ 1360 w 1531"/>
                <a:gd name="T12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31" h="1191">
                  <a:moveTo>
                    <a:pt x="1360" y="0"/>
                  </a:moveTo>
                  <a:lnTo>
                    <a:pt x="1360" y="57"/>
                  </a:lnTo>
                  <a:lnTo>
                    <a:pt x="1304" y="57"/>
                  </a:lnTo>
                  <a:lnTo>
                    <a:pt x="1304" y="113"/>
                  </a:lnTo>
                  <a:lnTo>
                    <a:pt x="1360" y="113"/>
                  </a:lnTo>
                  <a:lnTo>
                    <a:pt x="1360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17" y="397"/>
                  </a:lnTo>
                  <a:lnTo>
                    <a:pt x="1417" y="510"/>
                  </a:lnTo>
                  <a:lnTo>
                    <a:pt x="1304" y="510"/>
                  </a:lnTo>
                  <a:lnTo>
                    <a:pt x="1304" y="567"/>
                  </a:lnTo>
                  <a:lnTo>
                    <a:pt x="1247" y="567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907"/>
                  </a:lnTo>
                  <a:lnTo>
                    <a:pt x="1134" y="907"/>
                  </a:lnTo>
                  <a:lnTo>
                    <a:pt x="1134" y="964"/>
                  </a:lnTo>
                  <a:lnTo>
                    <a:pt x="964" y="964"/>
                  </a:lnTo>
                  <a:lnTo>
                    <a:pt x="964" y="1020"/>
                  </a:lnTo>
                  <a:lnTo>
                    <a:pt x="850" y="1020"/>
                  </a:lnTo>
                  <a:lnTo>
                    <a:pt x="850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623" y="1020"/>
                  </a:lnTo>
                  <a:lnTo>
                    <a:pt x="623" y="1077"/>
                  </a:lnTo>
                  <a:lnTo>
                    <a:pt x="510" y="1077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134"/>
                  </a:lnTo>
                  <a:lnTo>
                    <a:pt x="113" y="1134"/>
                  </a:lnTo>
                  <a:lnTo>
                    <a:pt x="113" y="1191"/>
                  </a:lnTo>
                  <a:lnTo>
                    <a:pt x="0" y="1191"/>
                  </a:lnTo>
                  <a:lnTo>
                    <a:pt x="0" y="1020"/>
                  </a:lnTo>
                  <a:lnTo>
                    <a:pt x="56" y="1020"/>
                  </a:lnTo>
                  <a:lnTo>
                    <a:pt x="56" y="850"/>
                  </a:lnTo>
                  <a:lnTo>
                    <a:pt x="113" y="850"/>
                  </a:lnTo>
                  <a:lnTo>
                    <a:pt x="113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26" y="737"/>
                  </a:lnTo>
                  <a:lnTo>
                    <a:pt x="226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453" y="510"/>
                  </a:lnTo>
                  <a:lnTo>
                    <a:pt x="453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737" y="397"/>
                  </a:lnTo>
                  <a:lnTo>
                    <a:pt x="737" y="227"/>
                  </a:lnTo>
                  <a:lnTo>
                    <a:pt x="850" y="227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227"/>
                  </a:lnTo>
                  <a:lnTo>
                    <a:pt x="1020" y="227"/>
                  </a:lnTo>
                  <a:lnTo>
                    <a:pt x="1020" y="113"/>
                  </a:lnTo>
                  <a:lnTo>
                    <a:pt x="1077" y="113"/>
                  </a:lnTo>
                  <a:lnTo>
                    <a:pt x="1077" y="57"/>
                  </a:lnTo>
                  <a:lnTo>
                    <a:pt x="1190" y="57"/>
                  </a:lnTo>
                  <a:lnTo>
                    <a:pt x="1190" y="0"/>
                  </a:lnTo>
                  <a:lnTo>
                    <a:pt x="136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5279" y="2457"/>
              <a:ext cx="908" cy="851"/>
            </a:xfrm>
            <a:custGeom>
              <a:avLst/>
              <a:gdLst>
                <a:gd name="T0" fmla="*/ 908 w 908"/>
                <a:gd name="T1" fmla="*/ 57 h 851"/>
                <a:gd name="T2" fmla="*/ 794 w 908"/>
                <a:gd name="T3" fmla="*/ 57 h 851"/>
                <a:gd name="T4" fmla="*/ 794 w 908"/>
                <a:gd name="T5" fmla="*/ 113 h 851"/>
                <a:gd name="T6" fmla="*/ 738 w 908"/>
                <a:gd name="T7" fmla="*/ 113 h 851"/>
                <a:gd name="T8" fmla="*/ 738 w 908"/>
                <a:gd name="T9" fmla="*/ 57 h 851"/>
                <a:gd name="T10" fmla="*/ 567 w 908"/>
                <a:gd name="T11" fmla="*/ 57 h 851"/>
                <a:gd name="T12" fmla="*/ 567 w 908"/>
                <a:gd name="T13" fmla="*/ 0 h 851"/>
                <a:gd name="T14" fmla="*/ 341 w 908"/>
                <a:gd name="T15" fmla="*/ 0 h 851"/>
                <a:gd name="T16" fmla="*/ 341 w 908"/>
                <a:gd name="T17" fmla="*/ 57 h 851"/>
                <a:gd name="T18" fmla="*/ 284 w 908"/>
                <a:gd name="T19" fmla="*/ 57 h 851"/>
                <a:gd name="T20" fmla="*/ 284 w 908"/>
                <a:gd name="T21" fmla="*/ 113 h 851"/>
                <a:gd name="T22" fmla="*/ 0 w 908"/>
                <a:gd name="T23" fmla="*/ 113 h 851"/>
                <a:gd name="T24" fmla="*/ 0 w 908"/>
                <a:gd name="T25" fmla="*/ 227 h 851"/>
                <a:gd name="T26" fmla="*/ 57 w 908"/>
                <a:gd name="T27" fmla="*/ 227 h 851"/>
                <a:gd name="T28" fmla="*/ 57 w 908"/>
                <a:gd name="T29" fmla="*/ 283 h 851"/>
                <a:gd name="T30" fmla="*/ 114 w 908"/>
                <a:gd name="T31" fmla="*/ 283 h 851"/>
                <a:gd name="T32" fmla="*/ 114 w 908"/>
                <a:gd name="T33" fmla="*/ 340 h 851"/>
                <a:gd name="T34" fmla="*/ 171 w 908"/>
                <a:gd name="T35" fmla="*/ 340 h 851"/>
                <a:gd name="T36" fmla="*/ 171 w 908"/>
                <a:gd name="T37" fmla="*/ 567 h 851"/>
                <a:gd name="T38" fmla="*/ 114 w 908"/>
                <a:gd name="T39" fmla="*/ 567 h 851"/>
                <a:gd name="T40" fmla="*/ 114 w 908"/>
                <a:gd name="T41" fmla="*/ 737 h 851"/>
                <a:gd name="T42" fmla="*/ 57 w 908"/>
                <a:gd name="T43" fmla="*/ 737 h 851"/>
                <a:gd name="T44" fmla="*/ 57 w 908"/>
                <a:gd name="T45" fmla="*/ 794 h 851"/>
                <a:gd name="T46" fmla="*/ 0 w 908"/>
                <a:gd name="T47" fmla="*/ 794 h 851"/>
                <a:gd name="T48" fmla="*/ 0 w 908"/>
                <a:gd name="T49" fmla="*/ 851 h 851"/>
                <a:gd name="T50" fmla="*/ 171 w 908"/>
                <a:gd name="T51" fmla="*/ 851 h 851"/>
                <a:gd name="T52" fmla="*/ 171 w 908"/>
                <a:gd name="T53" fmla="*/ 794 h 851"/>
                <a:gd name="T54" fmla="*/ 284 w 908"/>
                <a:gd name="T55" fmla="*/ 794 h 851"/>
                <a:gd name="T56" fmla="*/ 284 w 908"/>
                <a:gd name="T57" fmla="*/ 510 h 851"/>
                <a:gd name="T58" fmla="*/ 341 w 908"/>
                <a:gd name="T59" fmla="*/ 510 h 851"/>
                <a:gd name="T60" fmla="*/ 341 w 908"/>
                <a:gd name="T61" fmla="*/ 454 h 851"/>
                <a:gd name="T62" fmla="*/ 511 w 908"/>
                <a:gd name="T63" fmla="*/ 454 h 851"/>
                <a:gd name="T64" fmla="*/ 511 w 908"/>
                <a:gd name="T65" fmla="*/ 397 h 851"/>
                <a:gd name="T66" fmla="*/ 681 w 908"/>
                <a:gd name="T67" fmla="*/ 397 h 851"/>
                <a:gd name="T68" fmla="*/ 681 w 908"/>
                <a:gd name="T69" fmla="*/ 340 h 851"/>
                <a:gd name="T70" fmla="*/ 738 w 908"/>
                <a:gd name="T71" fmla="*/ 340 h 851"/>
                <a:gd name="T72" fmla="*/ 738 w 908"/>
                <a:gd name="T73" fmla="*/ 283 h 851"/>
                <a:gd name="T74" fmla="*/ 851 w 908"/>
                <a:gd name="T75" fmla="*/ 283 h 851"/>
                <a:gd name="T76" fmla="*/ 851 w 908"/>
                <a:gd name="T77" fmla="*/ 227 h 851"/>
                <a:gd name="T78" fmla="*/ 908 w 908"/>
                <a:gd name="T79" fmla="*/ 227 h 851"/>
                <a:gd name="T80" fmla="*/ 908 w 908"/>
                <a:gd name="T81" fmla="*/ 57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08" h="851">
                  <a:moveTo>
                    <a:pt x="908" y="57"/>
                  </a:moveTo>
                  <a:lnTo>
                    <a:pt x="794" y="57"/>
                  </a:lnTo>
                  <a:lnTo>
                    <a:pt x="794" y="113"/>
                  </a:lnTo>
                  <a:lnTo>
                    <a:pt x="738" y="113"/>
                  </a:lnTo>
                  <a:lnTo>
                    <a:pt x="738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341" y="0"/>
                  </a:lnTo>
                  <a:lnTo>
                    <a:pt x="341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3"/>
                  </a:lnTo>
                  <a:lnTo>
                    <a:pt x="114" y="283"/>
                  </a:lnTo>
                  <a:lnTo>
                    <a:pt x="114" y="340"/>
                  </a:lnTo>
                  <a:lnTo>
                    <a:pt x="171" y="340"/>
                  </a:lnTo>
                  <a:lnTo>
                    <a:pt x="171" y="567"/>
                  </a:lnTo>
                  <a:lnTo>
                    <a:pt x="114" y="567"/>
                  </a:lnTo>
                  <a:lnTo>
                    <a:pt x="114" y="737"/>
                  </a:lnTo>
                  <a:lnTo>
                    <a:pt x="57" y="737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1"/>
                  </a:lnTo>
                  <a:lnTo>
                    <a:pt x="171" y="851"/>
                  </a:lnTo>
                  <a:lnTo>
                    <a:pt x="171" y="794"/>
                  </a:lnTo>
                  <a:lnTo>
                    <a:pt x="284" y="794"/>
                  </a:lnTo>
                  <a:lnTo>
                    <a:pt x="284" y="510"/>
                  </a:lnTo>
                  <a:lnTo>
                    <a:pt x="341" y="510"/>
                  </a:lnTo>
                  <a:lnTo>
                    <a:pt x="341" y="454"/>
                  </a:lnTo>
                  <a:lnTo>
                    <a:pt x="511" y="454"/>
                  </a:lnTo>
                  <a:lnTo>
                    <a:pt x="511" y="397"/>
                  </a:lnTo>
                  <a:lnTo>
                    <a:pt x="681" y="397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283"/>
                  </a:lnTo>
                  <a:lnTo>
                    <a:pt x="851" y="283"/>
                  </a:lnTo>
                  <a:lnTo>
                    <a:pt x="851" y="227"/>
                  </a:lnTo>
                  <a:lnTo>
                    <a:pt x="908" y="227"/>
                  </a:lnTo>
                  <a:lnTo>
                    <a:pt x="90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3" name="Freeform 283"/>
            <p:cNvSpPr>
              <a:spLocks/>
            </p:cNvSpPr>
            <p:nvPr/>
          </p:nvSpPr>
          <p:spPr bwMode="auto">
            <a:xfrm>
              <a:off x="5109" y="2003"/>
              <a:ext cx="624" cy="567"/>
            </a:xfrm>
            <a:custGeom>
              <a:avLst/>
              <a:gdLst>
                <a:gd name="T0" fmla="*/ 624 w 624"/>
                <a:gd name="T1" fmla="*/ 57 h 567"/>
                <a:gd name="T2" fmla="*/ 624 w 624"/>
                <a:gd name="T3" fmla="*/ 284 h 567"/>
                <a:gd name="T4" fmla="*/ 567 w 624"/>
                <a:gd name="T5" fmla="*/ 284 h 567"/>
                <a:gd name="T6" fmla="*/ 567 w 624"/>
                <a:gd name="T7" fmla="*/ 454 h 567"/>
                <a:gd name="T8" fmla="*/ 511 w 624"/>
                <a:gd name="T9" fmla="*/ 454 h 567"/>
                <a:gd name="T10" fmla="*/ 511 w 624"/>
                <a:gd name="T11" fmla="*/ 511 h 567"/>
                <a:gd name="T12" fmla="*/ 454 w 624"/>
                <a:gd name="T13" fmla="*/ 511 h 567"/>
                <a:gd name="T14" fmla="*/ 454 w 624"/>
                <a:gd name="T15" fmla="*/ 567 h 567"/>
                <a:gd name="T16" fmla="*/ 170 w 624"/>
                <a:gd name="T17" fmla="*/ 567 h 567"/>
                <a:gd name="T18" fmla="*/ 170 w 624"/>
                <a:gd name="T19" fmla="*/ 511 h 567"/>
                <a:gd name="T20" fmla="*/ 114 w 624"/>
                <a:gd name="T21" fmla="*/ 511 h 567"/>
                <a:gd name="T22" fmla="*/ 114 w 624"/>
                <a:gd name="T23" fmla="*/ 567 h 567"/>
                <a:gd name="T24" fmla="*/ 0 w 624"/>
                <a:gd name="T25" fmla="*/ 567 h 567"/>
                <a:gd name="T26" fmla="*/ 0 w 624"/>
                <a:gd name="T27" fmla="*/ 454 h 567"/>
                <a:gd name="T28" fmla="*/ 57 w 624"/>
                <a:gd name="T29" fmla="*/ 454 h 567"/>
                <a:gd name="T30" fmla="*/ 57 w 624"/>
                <a:gd name="T31" fmla="*/ 284 h 567"/>
                <a:gd name="T32" fmla="*/ 114 w 624"/>
                <a:gd name="T33" fmla="*/ 284 h 567"/>
                <a:gd name="T34" fmla="*/ 114 w 624"/>
                <a:gd name="T35" fmla="*/ 227 h 567"/>
                <a:gd name="T36" fmla="*/ 227 w 624"/>
                <a:gd name="T37" fmla="*/ 227 h 567"/>
                <a:gd name="T38" fmla="*/ 227 w 624"/>
                <a:gd name="T39" fmla="*/ 114 h 567"/>
                <a:gd name="T40" fmla="*/ 454 w 624"/>
                <a:gd name="T41" fmla="*/ 114 h 567"/>
                <a:gd name="T42" fmla="*/ 454 w 624"/>
                <a:gd name="T43" fmla="*/ 57 h 567"/>
                <a:gd name="T44" fmla="*/ 511 w 624"/>
                <a:gd name="T45" fmla="*/ 57 h 567"/>
                <a:gd name="T46" fmla="*/ 511 w 624"/>
                <a:gd name="T47" fmla="*/ 0 h 567"/>
                <a:gd name="T48" fmla="*/ 567 w 624"/>
                <a:gd name="T49" fmla="*/ 0 h 567"/>
                <a:gd name="T50" fmla="*/ 567 w 624"/>
                <a:gd name="T51" fmla="*/ 57 h 567"/>
                <a:gd name="T52" fmla="*/ 624 w 624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24" h="567">
                  <a:moveTo>
                    <a:pt x="624" y="57"/>
                  </a:moveTo>
                  <a:lnTo>
                    <a:pt x="624" y="284"/>
                  </a:lnTo>
                  <a:lnTo>
                    <a:pt x="567" y="284"/>
                  </a:lnTo>
                  <a:lnTo>
                    <a:pt x="567" y="454"/>
                  </a:lnTo>
                  <a:lnTo>
                    <a:pt x="511" y="454"/>
                  </a:lnTo>
                  <a:lnTo>
                    <a:pt x="511" y="511"/>
                  </a:lnTo>
                  <a:lnTo>
                    <a:pt x="454" y="511"/>
                  </a:lnTo>
                  <a:lnTo>
                    <a:pt x="454" y="567"/>
                  </a:lnTo>
                  <a:lnTo>
                    <a:pt x="170" y="567"/>
                  </a:lnTo>
                  <a:lnTo>
                    <a:pt x="170" y="511"/>
                  </a:lnTo>
                  <a:lnTo>
                    <a:pt x="114" y="511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57" y="454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114"/>
                  </a:lnTo>
                  <a:lnTo>
                    <a:pt x="454" y="114"/>
                  </a:lnTo>
                  <a:lnTo>
                    <a:pt x="454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62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4" name="Freeform 284"/>
            <p:cNvSpPr>
              <a:spLocks/>
            </p:cNvSpPr>
            <p:nvPr/>
          </p:nvSpPr>
          <p:spPr bwMode="auto">
            <a:xfrm>
              <a:off x="3692" y="1493"/>
              <a:ext cx="1417" cy="851"/>
            </a:xfrm>
            <a:custGeom>
              <a:avLst/>
              <a:gdLst>
                <a:gd name="T0" fmla="*/ 1417 w 1417"/>
                <a:gd name="T1" fmla="*/ 0 h 851"/>
                <a:gd name="T2" fmla="*/ 964 w 1417"/>
                <a:gd name="T3" fmla="*/ 0 h 851"/>
                <a:gd name="T4" fmla="*/ 964 w 1417"/>
                <a:gd name="T5" fmla="*/ 113 h 851"/>
                <a:gd name="T6" fmla="*/ 907 w 1417"/>
                <a:gd name="T7" fmla="*/ 113 h 851"/>
                <a:gd name="T8" fmla="*/ 907 w 1417"/>
                <a:gd name="T9" fmla="*/ 170 h 851"/>
                <a:gd name="T10" fmla="*/ 510 w 1417"/>
                <a:gd name="T11" fmla="*/ 170 h 851"/>
                <a:gd name="T12" fmla="*/ 510 w 1417"/>
                <a:gd name="T13" fmla="*/ 113 h 851"/>
                <a:gd name="T14" fmla="*/ 340 w 1417"/>
                <a:gd name="T15" fmla="*/ 113 h 851"/>
                <a:gd name="T16" fmla="*/ 340 w 1417"/>
                <a:gd name="T17" fmla="*/ 170 h 851"/>
                <a:gd name="T18" fmla="*/ 0 w 1417"/>
                <a:gd name="T19" fmla="*/ 170 h 851"/>
                <a:gd name="T20" fmla="*/ 0 w 1417"/>
                <a:gd name="T21" fmla="*/ 340 h 851"/>
                <a:gd name="T22" fmla="*/ 56 w 1417"/>
                <a:gd name="T23" fmla="*/ 340 h 851"/>
                <a:gd name="T24" fmla="*/ 56 w 1417"/>
                <a:gd name="T25" fmla="*/ 510 h 851"/>
                <a:gd name="T26" fmla="*/ 0 w 1417"/>
                <a:gd name="T27" fmla="*/ 510 h 851"/>
                <a:gd name="T28" fmla="*/ 0 w 1417"/>
                <a:gd name="T29" fmla="*/ 680 h 851"/>
                <a:gd name="T30" fmla="*/ 56 w 1417"/>
                <a:gd name="T31" fmla="*/ 680 h 851"/>
                <a:gd name="T32" fmla="*/ 56 w 1417"/>
                <a:gd name="T33" fmla="*/ 794 h 851"/>
                <a:gd name="T34" fmla="*/ 113 w 1417"/>
                <a:gd name="T35" fmla="*/ 794 h 851"/>
                <a:gd name="T36" fmla="*/ 113 w 1417"/>
                <a:gd name="T37" fmla="*/ 851 h 851"/>
                <a:gd name="T38" fmla="*/ 453 w 1417"/>
                <a:gd name="T39" fmla="*/ 851 h 851"/>
                <a:gd name="T40" fmla="*/ 453 w 1417"/>
                <a:gd name="T41" fmla="*/ 794 h 851"/>
                <a:gd name="T42" fmla="*/ 567 w 1417"/>
                <a:gd name="T43" fmla="*/ 794 h 851"/>
                <a:gd name="T44" fmla="*/ 567 w 1417"/>
                <a:gd name="T45" fmla="*/ 737 h 851"/>
                <a:gd name="T46" fmla="*/ 680 w 1417"/>
                <a:gd name="T47" fmla="*/ 737 h 851"/>
                <a:gd name="T48" fmla="*/ 680 w 1417"/>
                <a:gd name="T49" fmla="*/ 680 h 851"/>
                <a:gd name="T50" fmla="*/ 737 w 1417"/>
                <a:gd name="T51" fmla="*/ 680 h 851"/>
                <a:gd name="T52" fmla="*/ 737 w 1417"/>
                <a:gd name="T53" fmla="*/ 624 h 851"/>
                <a:gd name="T54" fmla="*/ 964 w 1417"/>
                <a:gd name="T55" fmla="*/ 624 h 851"/>
                <a:gd name="T56" fmla="*/ 964 w 1417"/>
                <a:gd name="T57" fmla="*/ 454 h 851"/>
                <a:gd name="T58" fmla="*/ 1077 w 1417"/>
                <a:gd name="T59" fmla="*/ 454 h 851"/>
                <a:gd name="T60" fmla="*/ 1077 w 1417"/>
                <a:gd name="T61" fmla="*/ 397 h 851"/>
                <a:gd name="T62" fmla="*/ 1134 w 1417"/>
                <a:gd name="T63" fmla="*/ 397 h 851"/>
                <a:gd name="T64" fmla="*/ 1134 w 1417"/>
                <a:gd name="T65" fmla="*/ 454 h 851"/>
                <a:gd name="T66" fmla="*/ 1247 w 1417"/>
                <a:gd name="T67" fmla="*/ 454 h 851"/>
                <a:gd name="T68" fmla="*/ 1247 w 1417"/>
                <a:gd name="T69" fmla="*/ 340 h 851"/>
                <a:gd name="T70" fmla="*/ 1304 w 1417"/>
                <a:gd name="T71" fmla="*/ 340 h 851"/>
                <a:gd name="T72" fmla="*/ 1304 w 1417"/>
                <a:gd name="T73" fmla="*/ 284 h 851"/>
                <a:gd name="T74" fmla="*/ 1417 w 1417"/>
                <a:gd name="T75" fmla="*/ 284 h 851"/>
                <a:gd name="T76" fmla="*/ 1417 w 1417"/>
                <a:gd name="T77" fmla="*/ 0 h 8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417" h="851">
                  <a:moveTo>
                    <a:pt x="1417" y="0"/>
                  </a:moveTo>
                  <a:lnTo>
                    <a:pt x="964" y="0"/>
                  </a:lnTo>
                  <a:lnTo>
                    <a:pt x="964" y="113"/>
                  </a:lnTo>
                  <a:lnTo>
                    <a:pt x="907" y="113"/>
                  </a:lnTo>
                  <a:lnTo>
                    <a:pt x="90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340" y="113"/>
                  </a:lnTo>
                  <a:lnTo>
                    <a:pt x="340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56" y="340"/>
                  </a:lnTo>
                  <a:lnTo>
                    <a:pt x="56" y="510"/>
                  </a:lnTo>
                  <a:lnTo>
                    <a:pt x="0" y="510"/>
                  </a:lnTo>
                  <a:lnTo>
                    <a:pt x="0" y="680"/>
                  </a:lnTo>
                  <a:lnTo>
                    <a:pt x="56" y="680"/>
                  </a:lnTo>
                  <a:lnTo>
                    <a:pt x="56" y="794"/>
                  </a:lnTo>
                  <a:lnTo>
                    <a:pt x="113" y="794"/>
                  </a:lnTo>
                  <a:lnTo>
                    <a:pt x="113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680" y="737"/>
                  </a:lnTo>
                  <a:lnTo>
                    <a:pt x="680" y="680"/>
                  </a:lnTo>
                  <a:lnTo>
                    <a:pt x="737" y="680"/>
                  </a:lnTo>
                  <a:lnTo>
                    <a:pt x="737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77" y="454"/>
                  </a:lnTo>
                  <a:lnTo>
                    <a:pt x="1077" y="397"/>
                  </a:lnTo>
                  <a:lnTo>
                    <a:pt x="1134" y="397"/>
                  </a:lnTo>
                  <a:lnTo>
                    <a:pt x="1134" y="454"/>
                  </a:lnTo>
                  <a:lnTo>
                    <a:pt x="1247" y="454"/>
                  </a:lnTo>
                  <a:lnTo>
                    <a:pt x="1247" y="340"/>
                  </a:lnTo>
                  <a:lnTo>
                    <a:pt x="1304" y="340"/>
                  </a:lnTo>
                  <a:lnTo>
                    <a:pt x="1304" y="284"/>
                  </a:lnTo>
                  <a:lnTo>
                    <a:pt x="1417" y="284"/>
                  </a:lnTo>
                  <a:lnTo>
                    <a:pt x="141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5223" y="1153"/>
              <a:ext cx="1247" cy="1417"/>
            </a:xfrm>
            <a:custGeom>
              <a:avLst/>
              <a:gdLst>
                <a:gd name="T0" fmla="*/ 1190 w 1247"/>
                <a:gd name="T1" fmla="*/ 227 h 1417"/>
                <a:gd name="T2" fmla="*/ 1247 w 1247"/>
                <a:gd name="T3" fmla="*/ 397 h 1417"/>
                <a:gd name="T4" fmla="*/ 1190 w 1247"/>
                <a:gd name="T5" fmla="*/ 340 h 1417"/>
                <a:gd name="T6" fmla="*/ 1077 w 1247"/>
                <a:gd name="T7" fmla="*/ 283 h 1417"/>
                <a:gd name="T8" fmla="*/ 1020 w 1247"/>
                <a:gd name="T9" fmla="*/ 397 h 1417"/>
                <a:gd name="T10" fmla="*/ 1134 w 1247"/>
                <a:gd name="T11" fmla="*/ 453 h 1417"/>
                <a:gd name="T12" fmla="*/ 1247 w 1247"/>
                <a:gd name="T13" fmla="*/ 567 h 1417"/>
                <a:gd name="T14" fmla="*/ 1134 w 1247"/>
                <a:gd name="T15" fmla="*/ 624 h 1417"/>
                <a:gd name="T16" fmla="*/ 1190 w 1247"/>
                <a:gd name="T17" fmla="*/ 680 h 1417"/>
                <a:gd name="T18" fmla="*/ 1134 w 1247"/>
                <a:gd name="T19" fmla="*/ 850 h 1417"/>
                <a:gd name="T20" fmla="*/ 964 w 1247"/>
                <a:gd name="T21" fmla="*/ 907 h 1417"/>
                <a:gd name="T22" fmla="*/ 907 w 1247"/>
                <a:gd name="T23" fmla="*/ 964 h 1417"/>
                <a:gd name="T24" fmla="*/ 850 w 1247"/>
                <a:gd name="T25" fmla="*/ 1134 h 1417"/>
                <a:gd name="T26" fmla="*/ 1020 w 1247"/>
                <a:gd name="T27" fmla="*/ 1361 h 1417"/>
                <a:gd name="T28" fmla="*/ 850 w 1247"/>
                <a:gd name="T29" fmla="*/ 1417 h 1417"/>
                <a:gd name="T30" fmla="*/ 794 w 1247"/>
                <a:gd name="T31" fmla="*/ 1361 h 1417"/>
                <a:gd name="T32" fmla="*/ 623 w 1247"/>
                <a:gd name="T33" fmla="*/ 1304 h 1417"/>
                <a:gd name="T34" fmla="*/ 453 w 1247"/>
                <a:gd name="T35" fmla="*/ 1134 h 1417"/>
                <a:gd name="T36" fmla="*/ 510 w 1247"/>
                <a:gd name="T37" fmla="*/ 907 h 1417"/>
                <a:gd name="T38" fmla="*/ 453 w 1247"/>
                <a:gd name="T39" fmla="*/ 850 h 1417"/>
                <a:gd name="T40" fmla="*/ 397 w 1247"/>
                <a:gd name="T41" fmla="*/ 907 h 1417"/>
                <a:gd name="T42" fmla="*/ 340 w 1247"/>
                <a:gd name="T43" fmla="*/ 964 h 1417"/>
                <a:gd name="T44" fmla="*/ 227 w 1247"/>
                <a:gd name="T45" fmla="*/ 907 h 1417"/>
                <a:gd name="T46" fmla="*/ 113 w 1247"/>
                <a:gd name="T47" fmla="*/ 850 h 1417"/>
                <a:gd name="T48" fmla="*/ 56 w 1247"/>
                <a:gd name="T49" fmla="*/ 680 h 1417"/>
                <a:gd name="T50" fmla="*/ 0 w 1247"/>
                <a:gd name="T51" fmla="*/ 624 h 1417"/>
                <a:gd name="T52" fmla="*/ 170 w 1247"/>
                <a:gd name="T53" fmla="*/ 567 h 1417"/>
                <a:gd name="T54" fmla="*/ 340 w 1247"/>
                <a:gd name="T55" fmla="*/ 453 h 1417"/>
                <a:gd name="T56" fmla="*/ 283 w 1247"/>
                <a:gd name="T57" fmla="*/ 340 h 1417"/>
                <a:gd name="T58" fmla="*/ 227 w 1247"/>
                <a:gd name="T59" fmla="*/ 227 h 1417"/>
                <a:gd name="T60" fmla="*/ 283 w 1247"/>
                <a:gd name="T61" fmla="*/ 170 h 1417"/>
                <a:gd name="T62" fmla="*/ 567 w 1247"/>
                <a:gd name="T63" fmla="*/ 113 h 1417"/>
                <a:gd name="T64" fmla="*/ 623 w 1247"/>
                <a:gd name="T65" fmla="*/ 57 h 1417"/>
                <a:gd name="T66" fmla="*/ 794 w 1247"/>
                <a:gd name="T67" fmla="*/ 170 h 1417"/>
                <a:gd name="T68" fmla="*/ 907 w 1247"/>
                <a:gd name="T69" fmla="*/ 57 h 1417"/>
                <a:gd name="T70" fmla="*/ 1020 w 1247"/>
                <a:gd name="T71" fmla="*/ 0 h 1417"/>
                <a:gd name="T72" fmla="*/ 1134 w 1247"/>
                <a:gd name="T73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47" h="1417">
                  <a:moveTo>
                    <a:pt x="1190" y="113"/>
                  </a:moveTo>
                  <a:lnTo>
                    <a:pt x="1190" y="227"/>
                  </a:lnTo>
                  <a:lnTo>
                    <a:pt x="1247" y="227"/>
                  </a:lnTo>
                  <a:lnTo>
                    <a:pt x="1247" y="397"/>
                  </a:lnTo>
                  <a:lnTo>
                    <a:pt x="1190" y="397"/>
                  </a:lnTo>
                  <a:lnTo>
                    <a:pt x="1190" y="340"/>
                  </a:lnTo>
                  <a:lnTo>
                    <a:pt x="1077" y="340"/>
                  </a:lnTo>
                  <a:lnTo>
                    <a:pt x="1077" y="283"/>
                  </a:lnTo>
                  <a:lnTo>
                    <a:pt x="1020" y="283"/>
                  </a:lnTo>
                  <a:lnTo>
                    <a:pt x="1020" y="397"/>
                  </a:lnTo>
                  <a:lnTo>
                    <a:pt x="1134" y="397"/>
                  </a:lnTo>
                  <a:lnTo>
                    <a:pt x="1134" y="453"/>
                  </a:lnTo>
                  <a:lnTo>
                    <a:pt x="1247" y="453"/>
                  </a:lnTo>
                  <a:lnTo>
                    <a:pt x="1247" y="567"/>
                  </a:lnTo>
                  <a:lnTo>
                    <a:pt x="1134" y="567"/>
                  </a:lnTo>
                  <a:lnTo>
                    <a:pt x="1134" y="624"/>
                  </a:lnTo>
                  <a:lnTo>
                    <a:pt x="1190" y="624"/>
                  </a:lnTo>
                  <a:lnTo>
                    <a:pt x="1190" y="680"/>
                  </a:lnTo>
                  <a:lnTo>
                    <a:pt x="1134" y="680"/>
                  </a:lnTo>
                  <a:lnTo>
                    <a:pt x="1134" y="850"/>
                  </a:lnTo>
                  <a:lnTo>
                    <a:pt x="964" y="850"/>
                  </a:lnTo>
                  <a:lnTo>
                    <a:pt x="964" y="907"/>
                  </a:lnTo>
                  <a:lnTo>
                    <a:pt x="907" y="907"/>
                  </a:lnTo>
                  <a:lnTo>
                    <a:pt x="907" y="964"/>
                  </a:lnTo>
                  <a:lnTo>
                    <a:pt x="850" y="964"/>
                  </a:lnTo>
                  <a:lnTo>
                    <a:pt x="850" y="1134"/>
                  </a:lnTo>
                  <a:lnTo>
                    <a:pt x="1020" y="1134"/>
                  </a:lnTo>
                  <a:lnTo>
                    <a:pt x="1020" y="1361"/>
                  </a:lnTo>
                  <a:lnTo>
                    <a:pt x="850" y="1361"/>
                  </a:lnTo>
                  <a:lnTo>
                    <a:pt x="850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623" y="1361"/>
                  </a:lnTo>
                  <a:lnTo>
                    <a:pt x="623" y="1304"/>
                  </a:lnTo>
                  <a:lnTo>
                    <a:pt x="453" y="1304"/>
                  </a:lnTo>
                  <a:lnTo>
                    <a:pt x="453" y="1134"/>
                  </a:lnTo>
                  <a:lnTo>
                    <a:pt x="510" y="1134"/>
                  </a:lnTo>
                  <a:lnTo>
                    <a:pt x="510" y="907"/>
                  </a:lnTo>
                  <a:lnTo>
                    <a:pt x="453" y="907"/>
                  </a:lnTo>
                  <a:lnTo>
                    <a:pt x="453" y="850"/>
                  </a:lnTo>
                  <a:lnTo>
                    <a:pt x="397" y="850"/>
                  </a:lnTo>
                  <a:lnTo>
                    <a:pt x="397" y="907"/>
                  </a:lnTo>
                  <a:lnTo>
                    <a:pt x="340" y="907"/>
                  </a:lnTo>
                  <a:lnTo>
                    <a:pt x="340" y="964"/>
                  </a:lnTo>
                  <a:lnTo>
                    <a:pt x="227" y="964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850"/>
                  </a:lnTo>
                  <a:lnTo>
                    <a:pt x="56" y="850"/>
                  </a:lnTo>
                  <a:lnTo>
                    <a:pt x="56" y="680"/>
                  </a:lnTo>
                  <a:lnTo>
                    <a:pt x="0" y="680"/>
                  </a:lnTo>
                  <a:lnTo>
                    <a:pt x="0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340" y="567"/>
                  </a:lnTo>
                  <a:lnTo>
                    <a:pt x="340" y="453"/>
                  </a:lnTo>
                  <a:lnTo>
                    <a:pt x="283" y="453"/>
                  </a:lnTo>
                  <a:lnTo>
                    <a:pt x="283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283" y="227"/>
                  </a:lnTo>
                  <a:lnTo>
                    <a:pt x="283" y="170"/>
                  </a:lnTo>
                  <a:lnTo>
                    <a:pt x="567" y="170"/>
                  </a:lnTo>
                  <a:lnTo>
                    <a:pt x="567" y="113"/>
                  </a:lnTo>
                  <a:lnTo>
                    <a:pt x="623" y="113"/>
                  </a:lnTo>
                  <a:lnTo>
                    <a:pt x="623" y="57"/>
                  </a:lnTo>
                  <a:lnTo>
                    <a:pt x="794" y="57"/>
                  </a:lnTo>
                  <a:lnTo>
                    <a:pt x="794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1020" y="57"/>
                  </a:lnTo>
                  <a:lnTo>
                    <a:pt x="1020" y="0"/>
                  </a:lnTo>
                  <a:lnTo>
                    <a:pt x="1134" y="0"/>
                  </a:lnTo>
                  <a:lnTo>
                    <a:pt x="1134" y="113"/>
                  </a:lnTo>
                  <a:lnTo>
                    <a:pt x="1190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6" name="Freeform 286"/>
            <p:cNvSpPr>
              <a:spLocks/>
            </p:cNvSpPr>
            <p:nvPr/>
          </p:nvSpPr>
          <p:spPr bwMode="auto">
            <a:xfrm>
              <a:off x="3635" y="699"/>
              <a:ext cx="1474" cy="964"/>
            </a:xfrm>
            <a:custGeom>
              <a:avLst/>
              <a:gdLst>
                <a:gd name="T0" fmla="*/ 1304 w 1474"/>
                <a:gd name="T1" fmla="*/ 57 h 964"/>
                <a:gd name="T2" fmla="*/ 1304 w 1474"/>
                <a:gd name="T3" fmla="*/ 170 h 964"/>
                <a:gd name="T4" fmla="*/ 1248 w 1474"/>
                <a:gd name="T5" fmla="*/ 170 h 964"/>
                <a:gd name="T6" fmla="*/ 1248 w 1474"/>
                <a:gd name="T7" fmla="*/ 284 h 964"/>
                <a:gd name="T8" fmla="*/ 1304 w 1474"/>
                <a:gd name="T9" fmla="*/ 284 h 964"/>
                <a:gd name="T10" fmla="*/ 1304 w 1474"/>
                <a:gd name="T11" fmla="*/ 340 h 964"/>
                <a:gd name="T12" fmla="*/ 1361 w 1474"/>
                <a:gd name="T13" fmla="*/ 340 h 964"/>
                <a:gd name="T14" fmla="*/ 1361 w 1474"/>
                <a:gd name="T15" fmla="*/ 397 h 964"/>
                <a:gd name="T16" fmla="*/ 1304 w 1474"/>
                <a:gd name="T17" fmla="*/ 397 h 964"/>
                <a:gd name="T18" fmla="*/ 1304 w 1474"/>
                <a:gd name="T19" fmla="*/ 511 h 964"/>
                <a:gd name="T20" fmla="*/ 1361 w 1474"/>
                <a:gd name="T21" fmla="*/ 511 h 964"/>
                <a:gd name="T22" fmla="*/ 1361 w 1474"/>
                <a:gd name="T23" fmla="*/ 567 h 964"/>
                <a:gd name="T24" fmla="*/ 1474 w 1474"/>
                <a:gd name="T25" fmla="*/ 567 h 964"/>
                <a:gd name="T26" fmla="*/ 1474 w 1474"/>
                <a:gd name="T27" fmla="*/ 681 h 964"/>
                <a:gd name="T28" fmla="*/ 1418 w 1474"/>
                <a:gd name="T29" fmla="*/ 681 h 964"/>
                <a:gd name="T30" fmla="*/ 1418 w 1474"/>
                <a:gd name="T31" fmla="*/ 794 h 964"/>
                <a:gd name="T32" fmla="*/ 1021 w 1474"/>
                <a:gd name="T33" fmla="*/ 794 h 964"/>
                <a:gd name="T34" fmla="*/ 1021 w 1474"/>
                <a:gd name="T35" fmla="*/ 907 h 964"/>
                <a:gd name="T36" fmla="*/ 964 w 1474"/>
                <a:gd name="T37" fmla="*/ 907 h 964"/>
                <a:gd name="T38" fmla="*/ 964 w 1474"/>
                <a:gd name="T39" fmla="*/ 964 h 964"/>
                <a:gd name="T40" fmla="*/ 567 w 1474"/>
                <a:gd name="T41" fmla="*/ 964 h 964"/>
                <a:gd name="T42" fmla="*/ 567 w 1474"/>
                <a:gd name="T43" fmla="*/ 907 h 964"/>
                <a:gd name="T44" fmla="*/ 397 w 1474"/>
                <a:gd name="T45" fmla="*/ 907 h 964"/>
                <a:gd name="T46" fmla="*/ 397 w 1474"/>
                <a:gd name="T47" fmla="*/ 964 h 964"/>
                <a:gd name="T48" fmla="*/ 57 w 1474"/>
                <a:gd name="T49" fmla="*/ 964 h 964"/>
                <a:gd name="T50" fmla="*/ 57 w 1474"/>
                <a:gd name="T51" fmla="*/ 907 h 964"/>
                <a:gd name="T52" fmla="*/ 0 w 1474"/>
                <a:gd name="T53" fmla="*/ 907 h 964"/>
                <a:gd name="T54" fmla="*/ 0 w 1474"/>
                <a:gd name="T55" fmla="*/ 794 h 964"/>
                <a:gd name="T56" fmla="*/ 57 w 1474"/>
                <a:gd name="T57" fmla="*/ 794 h 964"/>
                <a:gd name="T58" fmla="*/ 57 w 1474"/>
                <a:gd name="T59" fmla="*/ 737 h 964"/>
                <a:gd name="T60" fmla="*/ 113 w 1474"/>
                <a:gd name="T61" fmla="*/ 737 h 964"/>
                <a:gd name="T62" fmla="*/ 113 w 1474"/>
                <a:gd name="T63" fmla="*/ 624 h 964"/>
                <a:gd name="T64" fmla="*/ 170 w 1474"/>
                <a:gd name="T65" fmla="*/ 624 h 964"/>
                <a:gd name="T66" fmla="*/ 170 w 1474"/>
                <a:gd name="T67" fmla="*/ 567 h 964"/>
                <a:gd name="T68" fmla="*/ 227 w 1474"/>
                <a:gd name="T69" fmla="*/ 567 h 964"/>
                <a:gd name="T70" fmla="*/ 227 w 1474"/>
                <a:gd name="T71" fmla="*/ 397 h 964"/>
                <a:gd name="T72" fmla="*/ 284 w 1474"/>
                <a:gd name="T73" fmla="*/ 397 h 964"/>
                <a:gd name="T74" fmla="*/ 284 w 1474"/>
                <a:gd name="T75" fmla="*/ 114 h 964"/>
                <a:gd name="T76" fmla="*/ 170 w 1474"/>
                <a:gd name="T77" fmla="*/ 114 h 964"/>
                <a:gd name="T78" fmla="*/ 170 w 1474"/>
                <a:gd name="T79" fmla="*/ 57 h 964"/>
                <a:gd name="T80" fmla="*/ 454 w 1474"/>
                <a:gd name="T81" fmla="*/ 57 h 964"/>
                <a:gd name="T82" fmla="*/ 454 w 1474"/>
                <a:gd name="T83" fmla="*/ 0 h 964"/>
                <a:gd name="T84" fmla="*/ 624 w 1474"/>
                <a:gd name="T85" fmla="*/ 0 h 964"/>
                <a:gd name="T86" fmla="*/ 624 w 1474"/>
                <a:gd name="T87" fmla="*/ 57 h 964"/>
                <a:gd name="T88" fmla="*/ 794 w 1474"/>
                <a:gd name="T89" fmla="*/ 57 h 964"/>
                <a:gd name="T90" fmla="*/ 794 w 1474"/>
                <a:gd name="T91" fmla="*/ 114 h 964"/>
                <a:gd name="T92" fmla="*/ 851 w 1474"/>
                <a:gd name="T93" fmla="*/ 114 h 964"/>
                <a:gd name="T94" fmla="*/ 851 w 1474"/>
                <a:gd name="T95" fmla="*/ 57 h 964"/>
                <a:gd name="T96" fmla="*/ 1021 w 1474"/>
                <a:gd name="T97" fmla="*/ 57 h 964"/>
                <a:gd name="T98" fmla="*/ 1021 w 1474"/>
                <a:gd name="T99" fmla="*/ 114 h 964"/>
                <a:gd name="T100" fmla="*/ 1077 w 1474"/>
                <a:gd name="T101" fmla="*/ 114 h 964"/>
                <a:gd name="T102" fmla="*/ 1077 w 1474"/>
                <a:gd name="T103" fmla="*/ 57 h 964"/>
                <a:gd name="T104" fmla="*/ 1134 w 1474"/>
                <a:gd name="T105" fmla="*/ 57 h 964"/>
                <a:gd name="T106" fmla="*/ 1134 w 1474"/>
                <a:gd name="T107" fmla="*/ 0 h 964"/>
                <a:gd name="T108" fmla="*/ 1248 w 1474"/>
                <a:gd name="T109" fmla="*/ 0 h 964"/>
                <a:gd name="T110" fmla="*/ 1248 w 1474"/>
                <a:gd name="T111" fmla="*/ 57 h 964"/>
                <a:gd name="T112" fmla="*/ 1304 w 1474"/>
                <a:gd name="T113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74" h="964">
                  <a:moveTo>
                    <a:pt x="1304" y="57"/>
                  </a:moveTo>
                  <a:lnTo>
                    <a:pt x="1304" y="170"/>
                  </a:lnTo>
                  <a:lnTo>
                    <a:pt x="1248" y="170"/>
                  </a:lnTo>
                  <a:lnTo>
                    <a:pt x="1248" y="284"/>
                  </a:lnTo>
                  <a:lnTo>
                    <a:pt x="1304" y="284"/>
                  </a:lnTo>
                  <a:lnTo>
                    <a:pt x="1304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04" y="397"/>
                  </a:lnTo>
                  <a:lnTo>
                    <a:pt x="1304" y="511"/>
                  </a:lnTo>
                  <a:lnTo>
                    <a:pt x="1361" y="511"/>
                  </a:lnTo>
                  <a:lnTo>
                    <a:pt x="1361" y="567"/>
                  </a:lnTo>
                  <a:lnTo>
                    <a:pt x="1474" y="567"/>
                  </a:lnTo>
                  <a:lnTo>
                    <a:pt x="1474" y="681"/>
                  </a:lnTo>
                  <a:lnTo>
                    <a:pt x="1418" y="681"/>
                  </a:lnTo>
                  <a:lnTo>
                    <a:pt x="1418" y="794"/>
                  </a:lnTo>
                  <a:lnTo>
                    <a:pt x="1021" y="794"/>
                  </a:lnTo>
                  <a:lnTo>
                    <a:pt x="1021" y="907"/>
                  </a:lnTo>
                  <a:lnTo>
                    <a:pt x="964" y="907"/>
                  </a:lnTo>
                  <a:lnTo>
                    <a:pt x="964" y="964"/>
                  </a:lnTo>
                  <a:lnTo>
                    <a:pt x="567" y="964"/>
                  </a:lnTo>
                  <a:lnTo>
                    <a:pt x="56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624"/>
                  </a:lnTo>
                  <a:lnTo>
                    <a:pt x="170" y="624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1021" y="57"/>
                  </a:lnTo>
                  <a:lnTo>
                    <a:pt x="1021" y="114"/>
                  </a:lnTo>
                  <a:lnTo>
                    <a:pt x="1077" y="114"/>
                  </a:lnTo>
                  <a:lnTo>
                    <a:pt x="1077" y="57"/>
                  </a:lnTo>
                  <a:lnTo>
                    <a:pt x="1134" y="57"/>
                  </a:lnTo>
                  <a:lnTo>
                    <a:pt x="1134" y="0"/>
                  </a:lnTo>
                  <a:lnTo>
                    <a:pt x="1248" y="0"/>
                  </a:lnTo>
                  <a:lnTo>
                    <a:pt x="1248" y="57"/>
                  </a:lnTo>
                  <a:lnTo>
                    <a:pt x="130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7" name="Freeform 287"/>
            <p:cNvSpPr>
              <a:spLocks/>
            </p:cNvSpPr>
            <p:nvPr/>
          </p:nvSpPr>
          <p:spPr bwMode="auto">
            <a:xfrm>
              <a:off x="5336" y="189"/>
              <a:ext cx="1361" cy="907"/>
            </a:xfrm>
            <a:custGeom>
              <a:avLst/>
              <a:gdLst>
                <a:gd name="T0" fmla="*/ 1191 w 1361"/>
                <a:gd name="T1" fmla="*/ 850 h 907"/>
                <a:gd name="T2" fmla="*/ 1021 w 1361"/>
                <a:gd name="T3" fmla="*/ 850 h 907"/>
                <a:gd name="T4" fmla="*/ 1021 w 1361"/>
                <a:gd name="T5" fmla="*/ 794 h 907"/>
                <a:gd name="T6" fmla="*/ 964 w 1361"/>
                <a:gd name="T7" fmla="*/ 794 h 907"/>
                <a:gd name="T8" fmla="*/ 964 w 1361"/>
                <a:gd name="T9" fmla="*/ 737 h 907"/>
                <a:gd name="T10" fmla="*/ 907 w 1361"/>
                <a:gd name="T11" fmla="*/ 737 h 907"/>
                <a:gd name="T12" fmla="*/ 907 w 1361"/>
                <a:gd name="T13" fmla="*/ 794 h 907"/>
                <a:gd name="T14" fmla="*/ 851 w 1361"/>
                <a:gd name="T15" fmla="*/ 794 h 907"/>
                <a:gd name="T16" fmla="*/ 851 w 1361"/>
                <a:gd name="T17" fmla="*/ 850 h 907"/>
                <a:gd name="T18" fmla="*/ 681 w 1361"/>
                <a:gd name="T19" fmla="*/ 850 h 907"/>
                <a:gd name="T20" fmla="*/ 681 w 1361"/>
                <a:gd name="T21" fmla="*/ 907 h 907"/>
                <a:gd name="T22" fmla="*/ 510 w 1361"/>
                <a:gd name="T23" fmla="*/ 907 h 907"/>
                <a:gd name="T24" fmla="*/ 510 w 1361"/>
                <a:gd name="T25" fmla="*/ 850 h 907"/>
                <a:gd name="T26" fmla="*/ 340 w 1361"/>
                <a:gd name="T27" fmla="*/ 850 h 907"/>
                <a:gd name="T28" fmla="*/ 340 w 1361"/>
                <a:gd name="T29" fmla="*/ 624 h 907"/>
                <a:gd name="T30" fmla="*/ 284 w 1361"/>
                <a:gd name="T31" fmla="*/ 624 h 907"/>
                <a:gd name="T32" fmla="*/ 284 w 1361"/>
                <a:gd name="T33" fmla="*/ 567 h 907"/>
                <a:gd name="T34" fmla="*/ 170 w 1361"/>
                <a:gd name="T35" fmla="*/ 567 h 907"/>
                <a:gd name="T36" fmla="*/ 170 w 1361"/>
                <a:gd name="T37" fmla="*/ 510 h 907"/>
                <a:gd name="T38" fmla="*/ 114 w 1361"/>
                <a:gd name="T39" fmla="*/ 510 h 907"/>
                <a:gd name="T40" fmla="*/ 114 w 1361"/>
                <a:gd name="T41" fmla="*/ 454 h 907"/>
                <a:gd name="T42" fmla="*/ 0 w 1361"/>
                <a:gd name="T43" fmla="*/ 454 h 907"/>
                <a:gd name="T44" fmla="*/ 0 w 1361"/>
                <a:gd name="T45" fmla="*/ 340 h 907"/>
                <a:gd name="T46" fmla="*/ 227 w 1361"/>
                <a:gd name="T47" fmla="*/ 340 h 907"/>
                <a:gd name="T48" fmla="*/ 227 w 1361"/>
                <a:gd name="T49" fmla="*/ 283 h 907"/>
                <a:gd name="T50" fmla="*/ 284 w 1361"/>
                <a:gd name="T51" fmla="*/ 283 h 907"/>
                <a:gd name="T52" fmla="*/ 284 w 1361"/>
                <a:gd name="T53" fmla="*/ 227 h 907"/>
                <a:gd name="T54" fmla="*/ 397 w 1361"/>
                <a:gd name="T55" fmla="*/ 227 h 907"/>
                <a:gd name="T56" fmla="*/ 397 w 1361"/>
                <a:gd name="T57" fmla="*/ 170 h 907"/>
                <a:gd name="T58" fmla="*/ 681 w 1361"/>
                <a:gd name="T59" fmla="*/ 170 h 907"/>
                <a:gd name="T60" fmla="*/ 681 w 1361"/>
                <a:gd name="T61" fmla="*/ 227 h 907"/>
                <a:gd name="T62" fmla="*/ 851 w 1361"/>
                <a:gd name="T63" fmla="*/ 227 h 907"/>
                <a:gd name="T64" fmla="*/ 851 w 1361"/>
                <a:gd name="T65" fmla="*/ 113 h 907"/>
                <a:gd name="T66" fmla="*/ 964 w 1361"/>
                <a:gd name="T67" fmla="*/ 113 h 907"/>
                <a:gd name="T68" fmla="*/ 964 w 1361"/>
                <a:gd name="T69" fmla="*/ 57 h 907"/>
                <a:gd name="T70" fmla="*/ 1077 w 1361"/>
                <a:gd name="T71" fmla="*/ 57 h 907"/>
                <a:gd name="T72" fmla="*/ 1077 w 1361"/>
                <a:gd name="T73" fmla="*/ 0 h 907"/>
                <a:gd name="T74" fmla="*/ 1191 w 1361"/>
                <a:gd name="T75" fmla="*/ 0 h 907"/>
                <a:gd name="T76" fmla="*/ 1191 w 1361"/>
                <a:gd name="T77" fmla="*/ 113 h 907"/>
                <a:gd name="T78" fmla="*/ 1361 w 1361"/>
                <a:gd name="T79" fmla="*/ 113 h 907"/>
                <a:gd name="T80" fmla="*/ 1361 w 1361"/>
                <a:gd name="T81" fmla="*/ 170 h 907"/>
                <a:gd name="T82" fmla="*/ 1304 w 1361"/>
                <a:gd name="T83" fmla="*/ 170 h 907"/>
                <a:gd name="T84" fmla="*/ 1304 w 1361"/>
                <a:gd name="T85" fmla="*/ 340 h 907"/>
                <a:gd name="T86" fmla="*/ 1248 w 1361"/>
                <a:gd name="T87" fmla="*/ 340 h 907"/>
                <a:gd name="T88" fmla="*/ 1248 w 1361"/>
                <a:gd name="T89" fmla="*/ 567 h 907"/>
                <a:gd name="T90" fmla="*/ 1361 w 1361"/>
                <a:gd name="T91" fmla="*/ 567 h 907"/>
                <a:gd name="T92" fmla="*/ 1361 w 1361"/>
                <a:gd name="T93" fmla="*/ 624 h 907"/>
                <a:gd name="T94" fmla="*/ 1361 w 1361"/>
                <a:gd name="T95" fmla="*/ 680 h 907"/>
                <a:gd name="T96" fmla="*/ 1304 w 1361"/>
                <a:gd name="T97" fmla="*/ 680 h 907"/>
                <a:gd name="T98" fmla="*/ 1304 w 1361"/>
                <a:gd name="T99" fmla="*/ 737 h 907"/>
                <a:gd name="T100" fmla="*/ 1248 w 1361"/>
                <a:gd name="T101" fmla="*/ 737 h 907"/>
                <a:gd name="T102" fmla="*/ 1248 w 1361"/>
                <a:gd name="T103" fmla="*/ 794 h 907"/>
                <a:gd name="T104" fmla="*/ 1191 w 1361"/>
                <a:gd name="T105" fmla="*/ 794 h 907"/>
                <a:gd name="T106" fmla="*/ 1191 w 1361"/>
                <a:gd name="T107" fmla="*/ 850 h 9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61" h="907">
                  <a:moveTo>
                    <a:pt x="1191" y="850"/>
                  </a:moveTo>
                  <a:lnTo>
                    <a:pt x="1021" y="850"/>
                  </a:lnTo>
                  <a:lnTo>
                    <a:pt x="1021" y="794"/>
                  </a:lnTo>
                  <a:lnTo>
                    <a:pt x="964" y="794"/>
                  </a:lnTo>
                  <a:lnTo>
                    <a:pt x="964" y="737"/>
                  </a:lnTo>
                  <a:lnTo>
                    <a:pt x="907" y="737"/>
                  </a:lnTo>
                  <a:lnTo>
                    <a:pt x="907" y="794"/>
                  </a:lnTo>
                  <a:lnTo>
                    <a:pt x="851" y="794"/>
                  </a:lnTo>
                  <a:lnTo>
                    <a:pt x="851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510" y="907"/>
                  </a:lnTo>
                  <a:lnTo>
                    <a:pt x="510" y="850"/>
                  </a:lnTo>
                  <a:lnTo>
                    <a:pt x="340" y="850"/>
                  </a:lnTo>
                  <a:lnTo>
                    <a:pt x="340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114" y="510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851" y="227"/>
                  </a:lnTo>
                  <a:lnTo>
                    <a:pt x="851" y="113"/>
                  </a:lnTo>
                  <a:lnTo>
                    <a:pt x="964" y="113"/>
                  </a:lnTo>
                  <a:lnTo>
                    <a:pt x="964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1191" y="0"/>
                  </a:lnTo>
                  <a:lnTo>
                    <a:pt x="1191" y="113"/>
                  </a:lnTo>
                  <a:lnTo>
                    <a:pt x="1361" y="113"/>
                  </a:lnTo>
                  <a:lnTo>
                    <a:pt x="1361" y="170"/>
                  </a:lnTo>
                  <a:lnTo>
                    <a:pt x="1304" y="170"/>
                  </a:lnTo>
                  <a:lnTo>
                    <a:pt x="1304" y="340"/>
                  </a:lnTo>
                  <a:lnTo>
                    <a:pt x="1248" y="340"/>
                  </a:lnTo>
                  <a:lnTo>
                    <a:pt x="1248" y="567"/>
                  </a:lnTo>
                  <a:lnTo>
                    <a:pt x="1361" y="567"/>
                  </a:lnTo>
                  <a:lnTo>
                    <a:pt x="1361" y="624"/>
                  </a:lnTo>
                  <a:lnTo>
                    <a:pt x="1361" y="680"/>
                  </a:lnTo>
                  <a:lnTo>
                    <a:pt x="1304" y="680"/>
                  </a:lnTo>
                  <a:lnTo>
                    <a:pt x="1304" y="737"/>
                  </a:lnTo>
                  <a:lnTo>
                    <a:pt x="1248" y="737"/>
                  </a:lnTo>
                  <a:lnTo>
                    <a:pt x="1248" y="794"/>
                  </a:lnTo>
                  <a:lnTo>
                    <a:pt x="1191" y="794"/>
                  </a:lnTo>
                  <a:lnTo>
                    <a:pt x="1191" y="85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2218" y="1777"/>
              <a:ext cx="1077" cy="1417"/>
            </a:xfrm>
            <a:custGeom>
              <a:avLst/>
              <a:gdLst>
                <a:gd name="T0" fmla="*/ 226 w 1077"/>
                <a:gd name="T1" fmla="*/ 113 h 1417"/>
                <a:gd name="T2" fmla="*/ 226 w 1077"/>
                <a:gd name="T3" fmla="*/ 567 h 1417"/>
                <a:gd name="T4" fmla="*/ 170 w 1077"/>
                <a:gd name="T5" fmla="*/ 567 h 1417"/>
                <a:gd name="T6" fmla="*/ 170 w 1077"/>
                <a:gd name="T7" fmla="*/ 623 h 1417"/>
                <a:gd name="T8" fmla="*/ 113 w 1077"/>
                <a:gd name="T9" fmla="*/ 623 h 1417"/>
                <a:gd name="T10" fmla="*/ 113 w 1077"/>
                <a:gd name="T11" fmla="*/ 680 h 1417"/>
                <a:gd name="T12" fmla="*/ 56 w 1077"/>
                <a:gd name="T13" fmla="*/ 680 h 1417"/>
                <a:gd name="T14" fmla="*/ 56 w 1077"/>
                <a:gd name="T15" fmla="*/ 850 h 1417"/>
                <a:gd name="T16" fmla="*/ 0 w 1077"/>
                <a:gd name="T17" fmla="*/ 850 h 1417"/>
                <a:gd name="T18" fmla="*/ 0 w 1077"/>
                <a:gd name="T19" fmla="*/ 907 h 1417"/>
                <a:gd name="T20" fmla="*/ 56 w 1077"/>
                <a:gd name="T21" fmla="*/ 907 h 1417"/>
                <a:gd name="T22" fmla="*/ 56 w 1077"/>
                <a:gd name="T23" fmla="*/ 963 h 1417"/>
                <a:gd name="T24" fmla="*/ 113 w 1077"/>
                <a:gd name="T25" fmla="*/ 963 h 1417"/>
                <a:gd name="T26" fmla="*/ 113 w 1077"/>
                <a:gd name="T27" fmla="*/ 1020 h 1417"/>
                <a:gd name="T28" fmla="*/ 283 w 1077"/>
                <a:gd name="T29" fmla="*/ 1020 h 1417"/>
                <a:gd name="T30" fmla="*/ 283 w 1077"/>
                <a:gd name="T31" fmla="*/ 1190 h 1417"/>
                <a:gd name="T32" fmla="*/ 510 w 1077"/>
                <a:gd name="T33" fmla="*/ 1190 h 1417"/>
                <a:gd name="T34" fmla="*/ 510 w 1077"/>
                <a:gd name="T35" fmla="*/ 1247 h 1417"/>
                <a:gd name="T36" fmla="*/ 567 w 1077"/>
                <a:gd name="T37" fmla="*/ 1247 h 1417"/>
                <a:gd name="T38" fmla="*/ 567 w 1077"/>
                <a:gd name="T39" fmla="*/ 1304 h 1417"/>
                <a:gd name="T40" fmla="*/ 510 w 1077"/>
                <a:gd name="T41" fmla="*/ 1304 h 1417"/>
                <a:gd name="T42" fmla="*/ 510 w 1077"/>
                <a:gd name="T43" fmla="*/ 1360 h 1417"/>
                <a:gd name="T44" fmla="*/ 567 w 1077"/>
                <a:gd name="T45" fmla="*/ 1360 h 1417"/>
                <a:gd name="T46" fmla="*/ 567 w 1077"/>
                <a:gd name="T47" fmla="*/ 1417 h 1417"/>
                <a:gd name="T48" fmla="*/ 850 w 1077"/>
                <a:gd name="T49" fmla="*/ 1417 h 1417"/>
                <a:gd name="T50" fmla="*/ 850 w 1077"/>
                <a:gd name="T51" fmla="*/ 1360 h 1417"/>
                <a:gd name="T52" fmla="*/ 963 w 1077"/>
                <a:gd name="T53" fmla="*/ 1360 h 1417"/>
                <a:gd name="T54" fmla="*/ 963 w 1077"/>
                <a:gd name="T55" fmla="*/ 1304 h 1417"/>
                <a:gd name="T56" fmla="*/ 1020 w 1077"/>
                <a:gd name="T57" fmla="*/ 1304 h 1417"/>
                <a:gd name="T58" fmla="*/ 1020 w 1077"/>
                <a:gd name="T59" fmla="*/ 1247 h 1417"/>
                <a:gd name="T60" fmla="*/ 1077 w 1077"/>
                <a:gd name="T61" fmla="*/ 1247 h 1417"/>
                <a:gd name="T62" fmla="*/ 1077 w 1077"/>
                <a:gd name="T63" fmla="*/ 1020 h 1417"/>
                <a:gd name="T64" fmla="*/ 907 w 1077"/>
                <a:gd name="T65" fmla="*/ 1020 h 1417"/>
                <a:gd name="T66" fmla="*/ 907 w 1077"/>
                <a:gd name="T67" fmla="*/ 907 h 1417"/>
                <a:gd name="T68" fmla="*/ 963 w 1077"/>
                <a:gd name="T69" fmla="*/ 907 h 1417"/>
                <a:gd name="T70" fmla="*/ 963 w 1077"/>
                <a:gd name="T71" fmla="*/ 850 h 1417"/>
                <a:gd name="T72" fmla="*/ 907 w 1077"/>
                <a:gd name="T73" fmla="*/ 850 h 1417"/>
                <a:gd name="T74" fmla="*/ 907 w 1077"/>
                <a:gd name="T75" fmla="*/ 680 h 1417"/>
                <a:gd name="T76" fmla="*/ 963 w 1077"/>
                <a:gd name="T77" fmla="*/ 680 h 1417"/>
                <a:gd name="T78" fmla="*/ 963 w 1077"/>
                <a:gd name="T79" fmla="*/ 340 h 1417"/>
                <a:gd name="T80" fmla="*/ 1020 w 1077"/>
                <a:gd name="T81" fmla="*/ 340 h 1417"/>
                <a:gd name="T82" fmla="*/ 1020 w 1077"/>
                <a:gd name="T83" fmla="*/ 226 h 1417"/>
                <a:gd name="T84" fmla="*/ 963 w 1077"/>
                <a:gd name="T85" fmla="*/ 226 h 1417"/>
                <a:gd name="T86" fmla="*/ 963 w 1077"/>
                <a:gd name="T87" fmla="*/ 170 h 1417"/>
                <a:gd name="T88" fmla="*/ 907 w 1077"/>
                <a:gd name="T89" fmla="*/ 170 h 1417"/>
                <a:gd name="T90" fmla="*/ 907 w 1077"/>
                <a:gd name="T91" fmla="*/ 0 h 1417"/>
                <a:gd name="T92" fmla="*/ 737 w 1077"/>
                <a:gd name="T93" fmla="*/ 0 h 1417"/>
                <a:gd name="T94" fmla="*/ 737 w 1077"/>
                <a:gd name="T95" fmla="*/ 56 h 1417"/>
                <a:gd name="T96" fmla="*/ 396 w 1077"/>
                <a:gd name="T97" fmla="*/ 56 h 1417"/>
                <a:gd name="T98" fmla="*/ 396 w 1077"/>
                <a:gd name="T99" fmla="*/ 113 h 1417"/>
                <a:gd name="T100" fmla="*/ 226 w 1077"/>
                <a:gd name="T101" fmla="*/ 113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7" h="1417">
                  <a:moveTo>
                    <a:pt x="226" y="113"/>
                  </a:moveTo>
                  <a:lnTo>
                    <a:pt x="226" y="567"/>
                  </a:lnTo>
                  <a:lnTo>
                    <a:pt x="170" y="567"/>
                  </a:lnTo>
                  <a:lnTo>
                    <a:pt x="170" y="623"/>
                  </a:lnTo>
                  <a:lnTo>
                    <a:pt x="113" y="623"/>
                  </a:lnTo>
                  <a:lnTo>
                    <a:pt x="113" y="680"/>
                  </a:lnTo>
                  <a:lnTo>
                    <a:pt x="56" y="680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907"/>
                  </a:lnTo>
                  <a:lnTo>
                    <a:pt x="56" y="907"/>
                  </a:lnTo>
                  <a:lnTo>
                    <a:pt x="56" y="963"/>
                  </a:lnTo>
                  <a:lnTo>
                    <a:pt x="113" y="963"/>
                  </a:lnTo>
                  <a:lnTo>
                    <a:pt x="113" y="1020"/>
                  </a:lnTo>
                  <a:lnTo>
                    <a:pt x="283" y="1020"/>
                  </a:lnTo>
                  <a:lnTo>
                    <a:pt x="283" y="1190"/>
                  </a:lnTo>
                  <a:lnTo>
                    <a:pt x="510" y="1190"/>
                  </a:lnTo>
                  <a:lnTo>
                    <a:pt x="510" y="1247"/>
                  </a:lnTo>
                  <a:lnTo>
                    <a:pt x="567" y="1247"/>
                  </a:lnTo>
                  <a:lnTo>
                    <a:pt x="567" y="1304"/>
                  </a:lnTo>
                  <a:lnTo>
                    <a:pt x="510" y="1304"/>
                  </a:lnTo>
                  <a:lnTo>
                    <a:pt x="510" y="1360"/>
                  </a:lnTo>
                  <a:lnTo>
                    <a:pt x="567" y="1360"/>
                  </a:lnTo>
                  <a:lnTo>
                    <a:pt x="567" y="1417"/>
                  </a:lnTo>
                  <a:lnTo>
                    <a:pt x="850" y="1417"/>
                  </a:lnTo>
                  <a:lnTo>
                    <a:pt x="850" y="1360"/>
                  </a:lnTo>
                  <a:lnTo>
                    <a:pt x="963" y="1360"/>
                  </a:lnTo>
                  <a:lnTo>
                    <a:pt x="963" y="1304"/>
                  </a:lnTo>
                  <a:lnTo>
                    <a:pt x="1020" y="1304"/>
                  </a:lnTo>
                  <a:lnTo>
                    <a:pt x="1020" y="1247"/>
                  </a:lnTo>
                  <a:lnTo>
                    <a:pt x="1077" y="1247"/>
                  </a:lnTo>
                  <a:lnTo>
                    <a:pt x="1077" y="1020"/>
                  </a:lnTo>
                  <a:lnTo>
                    <a:pt x="907" y="1020"/>
                  </a:lnTo>
                  <a:lnTo>
                    <a:pt x="907" y="907"/>
                  </a:lnTo>
                  <a:lnTo>
                    <a:pt x="963" y="907"/>
                  </a:lnTo>
                  <a:lnTo>
                    <a:pt x="963" y="850"/>
                  </a:lnTo>
                  <a:lnTo>
                    <a:pt x="907" y="850"/>
                  </a:lnTo>
                  <a:lnTo>
                    <a:pt x="907" y="680"/>
                  </a:lnTo>
                  <a:lnTo>
                    <a:pt x="963" y="680"/>
                  </a:lnTo>
                  <a:lnTo>
                    <a:pt x="963" y="340"/>
                  </a:lnTo>
                  <a:lnTo>
                    <a:pt x="1020" y="340"/>
                  </a:lnTo>
                  <a:lnTo>
                    <a:pt x="1020" y="226"/>
                  </a:lnTo>
                  <a:lnTo>
                    <a:pt x="963" y="226"/>
                  </a:lnTo>
                  <a:lnTo>
                    <a:pt x="963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737" y="0"/>
                  </a:lnTo>
                  <a:lnTo>
                    <a:pt x="737" y="56"/>
                  </a:lnTo>
                  <a:lnTo>
                    <a:pt x="396" y="56"/>
                  </a:lnTo>
                  <a:lnTo>
                    <a:pt x="396" y="113"/>
                  </a:lnTo>
                  <a:lnTo>
                    <a:pt x="226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49" name="Freeform 289"/>
            <p:cNvSpPr>
              <a:spLocks/>
            </p:cNvSpPr>
            <p:nvPr/>
          </p:nvSpPr>
          <p:spPr bwMode="auto">
            <a:xfrm>
              <a:off x="1764" y="1266"/>
              <a:ext cx="680" cy="624"/>
            </a:xfrm>
            <a:custGeom>
              <a:avLst/>
              <a:gdLst>
                <a:gd name="T0" fmla="*/ 283 w 680"/>
                <a:gd name="T1" fmla="*/ 0 h 624"/>
                <a:gd name="T2" fmla="*/ 283 w 680"/>
                <a:gd name="T3" fmla="*/ 114 h 624"/>
                <a:gd name="T4" fmla="*/ 340 w 680"/>
                <a:gd name="T5" fmla="*/ 114 h 624"/>
                <a:gd name="T6" fmla="*/ 340 w 680"/>
                <a:gd name="T7" fmla="*/ 227 h 624"/>
                <a:gd name="T8" fmla="*/ 454 w 680"/>
                <a:gd name="T9" fmla="*/ 227 h 624"/>
                <a:gd name="T10" fmla="*/ 454 w 680"/>
                <a:gd name="T11" fmla="*/ 284 h 624"/>
                <a:gd name="T12" fmla="*/ 510 w 680"/>
                <a:gd name="T13" fmla="*/ 284 h 624"/>
                <a:gd name="T14" fmla="*/ 510 w 680"/>
                <a:gd name="T15" fmla="*/ 340 h 624"/>
                <a:gd name="T16" fmla="*/ 680 w 680"/>
                <a:gd name="T17" fmla="*/ 340 h 624"/>
                <a:gd name="T18" fmla="*/ 680 w 680"/>
                <a:gd name="T19" fmla="*/ 624 h 624"/>
                <a:gd name="T20" fmla="*/ 397 w 680"/>
                <a:gd name="T21" fmla="*/ 624 h 624"/>
                <a:gd name="T22" fmla="*/ 397 w 680"/>
                <a:gd name="T23" fmla="*/ 567 h 624"/>
                <a:gd name="T24" fmla="*/ 227 w 680"/>
                <a:gd name="T25" fmla="*/ 567 h 624"/>
                <a:gd name="T26" fmla="*/ 227 w 680"/>
                <a:gd name="T27" fmla="*/ 511 h 624"/>
                <a:gd name="T28" fmla="*/ 170 w 680"/>
                <a:gd name="T29" fmla="*/ 511 h 624"/>
                <a:gd name="T30" fmla="*/ 170 w 680"/>
                <a:gd name="T31" fmla="*/ 340 h 624"/>
                <a:gd name="T32" fmla="*/ 113 w 680"/>
                <a:gd name="T33" fmla="*/ 340 h 624"/>
                <a:gd name="T34" fmla="*/ 113 w 680"/>
                <a:gd name="T35" fmla="*/ 284 h 624"/>
                <a:gd name="T36" fmla="*/ 57 w 680"/>
                <a:gd name="T37" fmla="*/ 284 h 624"/>
                <a:gd name="T38" fmla="*/ 57 w 680"/>
                <a:gd name="T39" fmla="*/ 227 h 624"/>
                <a:gd name="T40" fmla="*/ 0 w 680"/>
                <a:gd name="T41" fmla="*/ 227 h 624"/>
                <a:gd name="T42" fmla="*/ 0 w 680"/>
                <a:gd name="T43" fmla="*/ 114 h 624"/>
                <a:gd name="T44" fmla="*/ 57 w 680"/>
                <a:gd name="T45" fmla="*/ 114 h 624"/>
                <a:gd name="T46" fmla="*/ 57 w 680"/>
                <a:gd name="T47" fmla="*/ 57 h 624"/>
                <a:gd name="T48" fmla="*/ 113 w 680"/>
                <a:gd name="T49" fmla="*/ 57 h 624"/>
                <a:gd name="T50" fmla="*/ 113 w 680"/>
                <a:gd name="T51" fmla="*/ 0 h 624"/>
                <a:gd name="T52" fmla="*/ 283 w 680"/>
                <a:gd name="T53" fmla="*/ 0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0" h="624">
                  <a:moveTo>
                    <a:pt x="283" y="0"/>
                  </a:moveTo>
                  <a:lnTo>
                    <a:pt x="28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510" y="284"/>
                  </a:lnTo>
                  <a:lnTo>
                    <a:pt x="510" y="340"/>
                  </a:lnTo>
                  <a:lnTo>
                    <a:pt x="680" y="340"/>
                  </a:lnTo>
                  <a:lnTo>
                    <a:pt x="680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227" y="567"/>
                  </a:lnTo>
                  <a:lnTo>
                    <a:pt x="227" y="511"/>
                  </a:lnTo>
                  <a:lnTo>
                    <a:pt x="170" y="511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57" y="114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283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5650" name="Freeform 290"/>
            <p:cNvSpPr>
              <a:spLocks/>
            </p:cNvSpPr>
            <p:nvPr/>
          </p:nvSpPr>
          <p:spPr bwMode="auto">
            <a:xfrm>
              <a:off x="1254" y="1323"/>
              <a:ext cx="1190" cy="1191"/>
            </a:xfrm>
            <a:custGeom>
              <a:avLst/>
              <a:gdLst>
                <a:gd name="T0" fmla="*/ 510 w 1190"/>
                <a:gd name="T1" fmla="*/ 0 h 1191"/>
                <a:gd name="T2" fmla="*/ 510 w 1190"/>
                <a:gd name="T3" fmla="*/ 170 h 1191"/>
                <a:gd name="T4" fmla="*/ 567 w 1190"/>
                <a:gd name="T5" fmla="*/ 170 h 1191"/>
                <a:gd name="T6" fmla="*/ 567 w 1190"/>
                <a:gd name="T7" fmla="*/ 227 h 1191"/>
                <a:gd name="T8" fmla="*/ 623 w 1190"/>
                <a:gd name="T9" fmla="*/ 227 h 1191"/>
                <a:gd name="T10" fmla="*/ 623 w 1190"/>
                <a:gd name="T11" fmla="*/ 283 h 1191"/>
                <a:gd name="T12" fmla="*/ 680 w 1190"/>
                <a:gd name="T13" fmla="*/ 283 h 1191"/>
                <a:gd name="T14" fmla="*/ 680 w 1190"/>
                <a:gd name="T15" fmla="*/ 454 h 1191"/>
                <a:gd name="T16" fmla="*/ 737 w 1190"/>
                <a:gd name="T17" fmla="*/ 454 h 1191"/>
                <a:gd name="T18" fmla="*/ 737 w 1190"/>
                <a:gd name="T19" fmla="*/ 510 h 1191"/>
                <a:gd name="T20" fmla="*/ 907 w 1190"/>
                <a:gd name="T21" fmla="*/ 510 h 1191"/>
                <a:gd name="T22" fmla="*/ 907 w 1190"/>
                <a:gd name="T23" fmla="*/ 567 h 1191"/>
                <a:gd name="T24" fmla="*/ 1190 w 1190"/>
                <a:gd name="T25" fmla="*/ 567 h 1191"/>
                <a:gd name="T26" fmla="*/ 1190 w 1190"/>
                <a:gd name="T27" fmla="*/ 1021 h 1191"/>
                <a:gd name="T28" fmla="*/ 1134 w 1190"/>
                <a:gd name="T29" fmla="*/ 1021 h 1191"/>
                <a:gd name="T30" fmla="*/ 1134 w 1190"/>
                <a:gd name="T31" fmla="*/ 1077 h 1191"/>
                <a:gd name="T32" fmla="*/ 1077 w 1190"/>
                <a:gd name="T33" fmla="*/ 1077 h 1191"/>
                <a:gd name="T34" fmla="*/ 1077 w 1190"/>
                <a:gd name="T35" fmla="*/ 1134 h 1191"/>
                <a:gd name="T36" fmla="*/ 1020 w 1190"/>
                <a:gd name="T37" fmla="*/ 1134 h 1191"/>
                <a:gd name="T38" fmla="*/ 1020 w 1190"/>
                <a:gd name="T39" fmla="*/ 1191 h 1191"/>
                <a:gd name="T40" fmla="*/ 907 w 1190"/>
                <a:gd name="T41" fmla="*/ 1191 h 1191"/>
                <a:gd name="T42" fmla="*/ 907 w 1190"/>
                <a:gd name="T43" fmla="*/ 1077 h 1191"/>
                <a:gd name="T44" fmla="*/ 680 w 1190"/>
                <a:gd name="T45" fmla="*/ 1077 h 1191"/>
                <a:gd name="T46" fmla="*/ 680 w 1190"/>
                <a:gd name="T47" fmla="*/ 907 h 1191"/>
                <a:gd name="T48" fmla="*/ 623 w 1190"/>
                <a:gd name="T49" fmla="*/ 907 h 1191"/>
                <a:gd name="T50" fmla="*/ 623 w 1190"/>
                <a:gd name="T51" fmla="*/ 794 h 1191"/>
                <a:gd name="T52" fmla="*/ 567 w 1190"/>
                <a:gd name="T53" fmla="*/ 794 h 1191"/>
                <a:gd name="T54" fmla="*/ 567 w 1190"/>
                <a:gd name="T55" fmla="*/ 737 h 1191"/>
                <a:gd name="T56" fmla="*/ 510 w 1190"/>
                <a:gd name="T57" fmla="*/ 737 h 1191"/>
                <a:gd name="T58" fmla="*/ 510 w 1190"/>
                <a:gd name="T59" fmla="*/ 567 h 1191"/>
                <a:gd name="T60" fmla="*/ 226 w 1190"/>
                <a:gd name="T61" fmla="*/ 567 h 1191"/>
                <a:gd name="T62" fmla="*/ 226 w 1190"/>
                <a:gd name="T63" fmla="*/ 454 h 1191"/>
                <a:gd name="T64" fmla="*/ 170 w 1190"/>
                <a:gd name="T65" fmla="*/ 454 h 1191"/>
                <a:gd name="T66" fmla="*/ 170 w 1190"/>
                <a:gd name="T67" fmla="*/ 397 h 1191"/>
                <a:gd name="T68" fmla="*/ 113 w 1190"/>
                <a:gd name="T69" fmla="*/ 397 h 1191"/>
                <a:gd name="T70" fmla="*/ 113 w 1190"/>
                <a:gd name="T71" fmla="*/ 340 h 1191"/>
                <a:gd name="T72" fmla="*/ 56 w 1190"/>
                <a:gd name="T73" fmla="*/ 340 h 1191"/>
                <a:gd name="T74" fmla="*/ 56 w 1190"/>
                <a:gd name="T75" fmla="*/ 283 h 1191"/>
                <a:gd name="T76" fmla="*/ 0 w 1190"/>
                <a:gd name="T77" fmla="*/ 283 h 1191"/>
                <a:gd name="T78" fmla="*/ 0 w 1190"/>
                <a:gd name="T79" fmla="*/ 113 h 1191"/>
                <a:gd name="T80" fmla="*/ 56 w 1190"/>
                <a:gd name="T81" fmla="*/ 113 h 1191"/>
                <a:gd name="T82" fmla="*/ 56 w 1190"/>
                <a:gd name="T83" fmla="*/ 57 h 1191"/>
                <a:gd name="T84" fmla="*/ 113 w 1190"/>
                <a:gd name="T85" fmla="*/ 57 h 1191"/>
                <a:gd name="T86" fmla="*/ 113 w 1190"/>
                <a:gd name="T87" fmla="*/ 113 h 1191"/>
                <a:gd name="T88" fmla="*/ 170 w 1190"/>
                <a:gd name="T89" fmla="*/ 113 h 1191"/>
                <a:gd name="T90" fmla="*/ 170 w 1190"/>
                <a:gd name="T91" fmla="*/ 57 h 1191"/>
                <a:gd name="T92" fmla="*/ 226 w 1190"/>
                <a:gd name="T93" fmla="*/ 57 h 1191"/>
                <a:gd name="T94" fmla="*/ 226 w 1190"/>
                <a:gd name="T95" fmla="*/ 0 h 1191"/>
                <a:gd name="T96" fmla="*/ 340 w 1190"/>
                <a:gd name="T97" fmla="*/ 0 h 1191"/>
                <a:gd name="T98" fmla="*/ 340 w 1190"/>
                <a:gd name="T99" fmla="*/ 57 h 1191"/>
                <a:gd name="T100" fmla="*/ 397 w 1190"/>
                <a:gd name="T101" fmla="*/ 57 h 1191"/>
                <a:gd name="T102" fmla="*/ 397 w 1190"/>
                <a:gd name="T103" fmla="*/ 0 h 1191"/>
                <a:gd name="T104" fmla="*/ 510 w 1190"/>
                <a:gd name="T105" fmla="*/ 0 h 1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190" h="1191">
                  <a:moveTo>
                    <a:pt x="510" y="0"/>
                  </a:moveTo>
                  <a:lnTo>
                    <a:pt x="510" y="170"/>
                  </a:lnTo>
                  <a:lnTo>
                    <a:pt x="567" y="170"/>
                  </a:lnTo>
                  <a:lnTo>
                    <a:pt x="567" y="227"/>
                  </a:lnTo>
                  <a:lnTo>
                    <a:pt x="623" y="227"/>
                  </a:lnTo>
                  <a:lnTo>
                    <a:pt x="623" y="283"/>
                  </a:lnTo>
                  <a:lnTo>
                    <a:pt x="680" y="283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510"/>
                  </a:lnTo>
                  <a:lnTo>
                    <a:pt x="907" y="510"/>
                  </a:lnTo>
                  <a:lnTo>
                    <a:pt x="907" y="567"/>
                  </a:lnTo>
                  <a:lnTo>
                    <a:pt x="1190" y="567"/>
                  </a:lnTo>
                  <a:lnTo>
                    <a:pt x="1190" y="1021"/>
                  </a:lnTo>
                  <a:lnTo>
                    <a:pt x="1134" y="1021"/>
                  </a:lnTo>
                  <a:lnTo>
                    <a:pt x="1134" y="1077"/>
                  </a:lnTo>
                  <a:lnTo>
                    <a:pt x="1077" y="1077"/>
                  </a:lnTo>
                  <a:lnTo>
                    <a:pt x="1077" y="1134"/>
                  </a:lnTo>
                  <a:lnTo>
                    <a:pt x="1020" y="1134"/>
                  </a:lnTo>
                  <a:lnTo>
                    <a:pt x="1020" y="1191"/>
                  </a:lnTo>
                  <a:lnTo>
                    <a:pt x="907" y="1191"/>
                  </a:lnTo>
                  <a:lnTo>
                    <a:pt x="907" y="1077"/>
                  </a:lnTo>
                  <a:lnTo>
                    <a:pt x="680" y="1077"/>
                  </a:lnTo>
                  <a:lnTo>
                    <a:pt x="680" y="907"/>
                  </a:lnTo>
                  <a:lnTo>
                    <a:pt x="623" y="907"/>
                  </a:lnTo>
                  <a:lnTo>
                    <a:pt x="623" y="794"/>
                  </a:lnTo>
                  <a:lnTo>
                    <a:pt x="567" y="794"/>
                  </a:lnTo>
                  <a:lnTo>
                    <a:pt x="567" y="737"/>
                  </a:lnTo>
                  <a:lnTo>
                    <a:pt x="510" y="737"/>
                  </a:lnTo>
                  <a:lnTo>
                    <a:pt x="510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226" y="57"/>
                  </a:lnTo>
                  <a:lnTo>
                    <a:pt x="226" y="0"/>
                  </a:lnTo>
                  <a:lnTo>
                    <a:pt x="340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510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C7EDD4AE-E5A7-423B-8D69-6182EFCC9A9B}"/>
              </a:ext>
            </a:extLst>
          </p:cNvPr>
          <p:cNvSpPr txBox="1"/>
          <p:nvPr/>
        </p:nvSpPr>
        <p:spPr>
          <a:xfrm>
            <a:off x="163237" y="126334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徳島県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F6B575F-6A24-4A11-BA28-A3FB5093D822}"/>
              </a:ext>
            </a:extLst>
          </p:cNvPr>
          <p:cNvSpPr txBox="1"/>
          <p:nvPr/>
        </p:nvSpPr>
        <p:spPr>
          <a:xfrm>
            <a:off x="127959" y="548635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764B0342-DF36-4F46-B857-46A32F3590BC}"/>
              </a:ext>
            </a:extLst>
          </p:cNvPr>
          <p:cNvCxnSpPr/>
          <p:nvPr/>
        </p:nvCxnSpPr>
        <p:spPr>
          <a:xfrm>
            <a:off x="154848" y="520887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159C98B3-25E2-4B30-8C20-0EF679ED1062}"/>
              </a:ext>
            </a:extLst>
          </p:cNvPr>
          <p:cNvGrpSpPr/>
          <p:nvPr/>
        </p:nvGrpSpPr>
        <p:grpSpPr>
          <a:xfrm>
            <a:off x="1522186" y="290002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CA62B30A-17B8-418A-8D0B-B0CE884998D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三好市</a:t>
              </a:r>
            </a:p>
          </p:txBody>
        </p:sp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A9F97060-7376-48B6-BF5A-5AE740D8598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A460677E-4B70-4445-A3B1-3096D16CC605}"/>
              </a:ext>
            </a:extLst>
          </p:cNvPr>
          <p:cNvGrpSpPr/>
          <p:nvPr/>
        </p:nvGrpSpPr>
        <p:grpSpPr>
          <a:xfrm>
            <a:off x="4844226" y="401575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0" name="四角形: 上の 2 つの角を丸める 39">
              <a:extLst>
                <a:ext uri="{FF2B5EF4-FFF2-40B4-BE49-F238E27FC236}">
                  <a16:creationId xmlns:a16="http://schemas.microsoft.com/office/drawing/2014/main" id="{7FFB1C64-2873-4DEE-85D4-07436CA428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那賀町</a:t>
              </a:r>
            </a:p>
          </p:txBody>
        </p:sp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D5AC6072-508E-4A5F-B6C3-6D8DA19E95C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53C5D4F6-2F3A-41E9-9C65-0492D3164C53}"/>
              </a:ext>
            </a:extLst>
          </p:cNvPr>
          <p:cNvGrpSpPr/>
          <p:nvPr/>
        </p:nvGrpSpPr>
        <p:grpSpPr>
          <a:xfrm>
            <a:off x="4861004" y="543349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3" name="四角形: 上の 2 つの角を丸める 42">
              <a:extLst>
                <a:ext uri="{FF2B5EF4-FFF2-40B4-BE49-F238E27FC236}">
                  <a16:creationId xmlns:a16="http://schemas.microsoft.com/office/drawing/2014/main" id="{01D8F833-A4D3-4D77-8FC7-8F60823066B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海陽町</a:t>
              </a:r>
            </a:p>
          </p:txBody>
        </p:sp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7935CB34-E9C7-4924-AE98-A1F63BB2FEA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87F28330-9C2F-4BB6-AD90-591977DC369E}"/>
              </a:ext>
            </a:extLst>
          </p:cNvPr>
          <p:cNvGrpSpPr/>
          <p:nvPr/>
        </p:nvGrpSpPr>
        <p:grpSpPr>
          <a:xfrm>
            <a:off x="2059081" y="186817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6" name="四角形: 上の 2 つの角を丸める 45">
              <a:extLst>
                <a:ext uri="{FF2B5EF4-FFF2-40B4-BE49-F238E27FC236}">
                  <a16:creationId xmlns:a16="http://schemas.microsoft.com/office/drawing/2014/main" id="{111EC661-164E-485B-9ABC-C5CF73A7F44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東みよし町</a:t>
              </a:r>
            </a:p>
          </p:txBody>
        </p:sp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6FE0776F-E7D9-41E3-8143-A18563D8EB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2ECB7641-3962-4E8D-B85E-FE71BD3AA3FB}"/>
              </a:ext>
            </a:extLst>
          </p:cNvPr>
          <p:cNvGrpSpPr/>
          <p:nvPr/>
        </p:nvGrpSpPr>
        <p:grpSpPr>
          <a:xfrm>
            <a:off x="3199984" y="2623185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9" name="四角形: 上の 2 つの角を丸める 48">
              <a:extLst>
                <a:ext uri="{FF2B5EF4-FFF2-40B4-BE49-F238E27FC236}">
                  <a16:creationId xmlns:a16="http://schemas.microsoft.com/office/drawing/2014/main" id="{4EDDF0E4-3DAE-45A6-90DA-5FD8013770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つるぎ町</a:t>
              </a:r>
            </a:p>
          </p:txBody>
        </p:sp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93A9FC22-F312-4CE5-B6A0-1536780D605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7444BD35-8299-48CB-A5C3-8D969F52DCD1}"/>
              </a:ext>
            </a:extLst>
          </p:cNvPr>
          <p:cNvGrpSpPr/>
          <p:nvPr/>
        </p:nvGrpSpPr>
        <p:grpSpPr>
          <a:xfrm>
            <a:off x="3996938" y="24050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999BD59D-4A7E-47F5-80A2-E9A3525B4C7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美馬市</a:t>
              </a:r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D718BCF9-096B-4E67-BDBA-F612565618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C7F9B118-2850-4B9D-BD2B-3206E2977E55}"/>
              </a:ext>
            </a:extLst>
          </p:cNvPr>
          <p:cNvGrpSpPr/>
          <p:nvPr/>
        </p:nvGrpSpPr>
        <p:grpSpPr>
          <a:xfrm>
            <a:off x="6538802" y="45526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5" name="四角形: 上の 2 つの角を丸める 54">
              <a:extLst>
                <a:ext uri="{FF2B5EF4-FFF2-40B4-BE49-F238E27FC236}">
                  <a16:creationId xmlns:a16="http://schemas.microsoft.com/office/drawing/2014/main" id="{0AC01F15-B6DF-42BC-97EB-09E7C447C87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美波町</a:t>
              </a:r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EB7F151A-8F63-44BD-A43A-E513D6C8552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7" name="グループ化 56">
            <a:extLst>
              <a:ext uri="{FF2B5EF4-FFF2-40B4-BE49-F238E27FC236}">
                <a16:creationId xmlns:a16="http://schemas.microsoft.com/office/drawing/2014/main" id="{DD7DED56-81BA-420D-8707-F83605909A6F}"/>
              </a:ext>
            </a:extLst>
          </p:cNvPr>
          <p:cNvGrpSpPr/>
          <p:nvPr/>
        </p:nvGrpSpPr>
        <p:grpSpPr>
          <a:xfrm>
            <a:off x="5876072" y="509793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ACBDFEE7-8524-438A-903F-C726E3502FC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牟岐町</a:t>
              </a:r>
            </a:p>
          </p:txBody>
        </p:sp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F7AE8DBC-EF2E-46B9-807F-140DC8070AD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08334A00-61DD-4EC7-8C20-EA9D25E5DCA3}"/>
              </a:ext>
            </a:extLst>
          </p:cNvPr>
          <p:cNvGrpSpPr/>
          <p:nvPr/>
        </p:nvGrpSpPr>
        <p:grpSpPr>
          <a:xfrm>
            <a:off x="5590846" y="32439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55F3A226-4984-4EB2-9A97-B0598D1DD8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上勝町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54DB152D-3CA1-443B-879D-D1A2126A999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459C075D-E0D7-4585-BA54-CDD7F7A58561}"/>
              </a:ext>
            </a:extLst>
          </p:cNvPr>
          <p:cNvGrpSpPr/>
          <p:nvPr/>
        </p:nvGrpSpPr>
        <p:grpSpPr>
          <a:xfrm>
            <a:off x="6371022" y="297552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95122528-A67D-4AE6-AB71-4F97DD1953E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勝浦町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51C0B262-FC7D-4E56-82EA-8B73B154DA4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58A2CD9-9DAB-4CA0-8B36-4ADE1FB2A591}"/>
              </a:ext>
            </a:extLst>
          </p:cNvPr>
          <p:cNvGrpSpPr/>
          <p:nvPr/>
        </p:nvGrpSpPr>
        <p:grpSpPr>
          <a:xfrm>
            <a:off x="7344145" y="34453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7F1E5809-256C-49BE-89A0-72B83D5BE9C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阿南市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23B7B5DB-4F9F-420E-874C-573D5F4BB41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78D851C6-8DF6-457B-B349-B11423C2473A}"/>
              </a:ext>
            </a:extLst>
          </p:cNvPr>
          <p:cNvGrpSpPr/>
          <p:nvPr/>
        </p:nvGrpSpPr>
        <p:grpSpPr>
          <a:xfrm>
            <a:off x="5347566" y="253090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9DE571F9-2910-48CC-B043-8008661967B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神山町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98BF5581-B109-43B8-B433-DA2C8A3DD3E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000CEEE3-E86B-4123-B1CE-B0A8C1038361}"/>
              </a:ext>
            </a:extLst>
          </p:cNvPr>
          <p:cNvGrpSpPr/>
          <p:nvPr/>
        </p:nvGrpSpPr>
        <p:grpSpPr>
          <a:xfrm>
            <a:off x="4939229" y="190069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56A16834-2FA1-45CF-A45A-96B386DD6F6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吉野川市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E4759C1E-105A-4090-A3A2-A2B47DF27D49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749CF46-E6CF-47FF-8715-7F7F9A1ECD15}"/>
              </a:ext>
            </a:extLst>
          </p:cNvPr>
          <p:cNvGrpSpPr/>
          <p:nvPr/>
        </p:nvGrpSpPr>
        <p:grpSpPr>
          <a:xfrm>
            <a:off x="4981174" y="1137292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C71C6D71-90DF-4814-A44A-8754F25A309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阿波市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E6B135ED-65A4-4731-A838-CFAFCE1BFCA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B7298DC9-F7CE-4AB8-B75B-30C83C68DF45}"/>
              </a:ext>
            </a:extLst>
          </p:cNvPr>
          <p:cNvGrpSpPr/>
          <p:nvPr/>
        </p:nvGrpSpPr>
        <p:grpSpPr>
          <a:xfrm>
            <a:off x="6986143" y="45778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F762AE46-C513-46CE-A74F-E08440D8D1C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鳴門市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E4BF290F-D780-407F-B4F4-33E381E3E60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4BE85E9A-A09B-45C1-8407-E98BA1D63DB1}"/>
              </a:ext>
            </a:extLst>
          </p:cNvPr>
          <p:cNvGrpSpPr/>
          <p:nvPr/>
        </p:nvGrpSpPr>
        <p:grpSpPr>
          <a:xfrm>
            <a:off x="6147244" y="2454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2CF2EBB2-1D47-4242-AF09-32D4AA4A586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佐那河内村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97906A9C-189B-41AD-A73B-BC1F1E83FF0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D31D0696-29AB-4DBB-B592-8880CABB303A}"/>
              </a:ext>
            </a:extLst>
          </p:cNvPr>
          <p:cNvGrpSpPr/>
          <p:nvPr/>
        </p:nvGrpSpPr>
        <p:grpSpPr>
          <a:xfrm>
            <a:off x="7271368" y="245436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C94E1A55-7B9B-4499-B51A-AE61B351F3D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小松島市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D92B307D-5E37-4634-B732-EE7789B536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F38596DC-F7FE-433A-A735-17ED49F39784}"/>
              </a:ext>
            </a:extLst>
          </p:cNvPr>
          <p:cNvGrpSpPr/>
          <p:nvPr/>
        </p:nvGrpSpPr>
        <p:grpSpPr>
          <a:xfrm>
            <a:off x="6768029" y="179163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1BDA00DB-292E-47C2-8ACB-8352B9386C2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徳島市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C320C645-37AE-4F80-8B39-A489B02F45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5B26971C-AA70-482C-A650-3F6B20550438}"/>
              </a:ext>
            </a:extLst>
          </p:cNvPr>
          <p:cNvGrpSpPr/>
          <p:nvPr/>
        </p:nvGrpSpPr>
        <p:grpSpPr>
          <a:xfrm>
            <a:off x="5794906" y="17161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4B6BA75A-539C-4FA1-BA00-D157C1DFC54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石井町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FFA3271B-1852-454D-A2ED-AC4C23FA21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6880648-97DF-483C-B344-CFB81F7C64EF}"/>
              </a:ext>
            </a:extLst>
          </p:cNvPr>
          <p:cNvGrpSpPr/>
          <p:nvPr/>
        </p:nvGrpSpPr>
        <p:grpSpPr>
          <a:xfrm>
            <a:off x="5794906" y="12295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AC84372D-F42D-4A7B-B080-1570687FE4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上板町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6B054BBA-BAB2-4261-B477-3384289BCDF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8E2B5A6A-B0C0-4E0C-9095-E29E6FAB729B}"/>
              </a:ext>
            </a:extLst>
          </p:cNvPr>
          <p:cNvGrpSpPr/>
          <p:nvPr/>
        </p:nvGrpSpPr>
        <p:grpSpPr>
          <a:xfrm>
            <a:off x="5920741" y="63395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03B0D538-2ED8-4A5A-AD66-AB421C5289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板野町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4C8C6111-9AE2-490C-A667-0C0E654CB75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E5C8CBAD-C3F6-40B4-85AE-304527434E97}"/>
              </a:ext>
            </a:extLst>
          </p:cNvPr>
          <p:cNvGrpSpPr/>
          <p:nvPr/>
        </p:nvGrpSpPr>
        <p:grpSpPr>
          <a:xfrm>
            <a:off x="6549915" y="1095348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4FF405F1-FCFC-4D13-8279-ED602ECA81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藍住町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1B8FC9EF-1A3A-4095-B3C2-82AF3E083F8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80450BF1-9A7C-4875-AACA-826C224476B3}"/>
              </a:ext>
            </a:extLst>
          </p:cNvPr>
          <p:cNvGrpSpPr/>
          <p:nvPr/>
        </p:nvGrpSpPr>
        <p:grpSpPr>
          <a:xfrm>
            <a:off x="7330091" y="12966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FEC5D836-7EFB-44CA-B08D-D2722EC6D8F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北島町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B46216E0-479A-46FB-99B0-81080CD15F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4406AA5C-C082-4BA7-8F6F-BAFA2B7D1827}"/>
              </a:ext>
            </a:extLst>
          </p:cNvPr>
          <p:cNvGrpSpPr/>
          <p:nvPr/>
        </p:nvGrpSpPr>
        <p:grpSpPr>
          <a:xfrm>
            <a:off x="7766319" y="826900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0AB1878D-9B4F-440C-8D6E-4BBCCF6EA1C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ja-JP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松茂町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3FFE2634-CFAF-4FFA-9300-6197579AD8A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84039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240</Words>
  <Application>Microsoft Office PowerPoint</Application>
  <PresentationFormat>A4 210 x 297 mm</PresentationFormat>
  <Paragraphs>204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dmap037_徳島県の市町村別の数値入力データマップ</dc:title>
  <dc:subject>dmap037_徳島県の市町村別の数値入力データマップ</dc:subject>
  <dc:creator>でじけろお</dc:creator>
  <cp:lastModifiedBy/>
  <cp:revision>1</cp:revision>
  <dcterms:created xsi:type="dcterms:W3CDTF">2012-07-31T06:59:40Z</dcterms:created>
  <dcterms:modified xsi:type="dcterms:W3CDTF">2022-04-11T01:04:21Z</dcterms:modified>
  <cp:version>1</cp:version>
</cp:coreProperties>
</file>